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4"/>
  </p:notesMasterIdLst>
  <p:sldIdLst>
    <p:sldId id="256" r:id="rId2"/>
    <p:sldId id="299" r:id="rId3"/>
    <p:sldId id="292" r:id="rId4"/>
    <p:sldId id="306" r:id="rId5"/>
    <p:sldId id="293" r:id="rId6"/>
    <p:sldId id="257" r:id="rId7"/>
    <p:sldId id="262" r:id="rId8"/>
    <p:sldId id="261" r:id="rId9"/>
    <p:sldId id="271" r:id="rId10"/>
    <p:sldId id="272" r:id="rId11"/>
    <p:sldId id="294" r:id="rId12"/>
    <p:sldId id="273" r:id="rId13"/>
    <p:sldId id="264" r:id="rId14"/>
    <p:sldId id="274" r:id="rId15"/>
    <p:sldId id="259" r:id="rId16"/>
    <p:sldId id="295" r:id="rId17"/>
    <p:sldId id="268" r:id="rId18"/>
    <p:sldId id="307" r:id="rId19"/>
    <p:sldId id="269" r:id="rId20"/>
    <p:sldId id="275" r:id="rId21"/>
    <p:sldId id="277" r:id="rId22"/>
    <p:sldId id="276" r:id="rId23"/>
    <p:sldId id="284" r:id="rId24"/>
    <p:sldId id="270" r:id="rId25"/>
    <p:sldId id="309" r:id="rId26"/>
    <p:sldId id="278" r:id="rId27"/>
    <p:sldId id="288" r:id="rId28"/>
    <p:sldId id="289" r:id="rId29"/>
    <p:sldId id="279" r:id="rId30"/>
    <p:sldId id="282" r:id="rId31"/>
    <p:sldId id="280" r:id="rId32"/>
    <p:sldId id="281" r:id="rId33"/>
    <p:sldId id="305" r:id="rId34"/>
    <p:sldId id="266" r:id="rId35"/>
    <p:sldId id="308" r:id="rId36"/>
    <p:sldId id="285" r:id="rId37"/>
    <p:sldId id="286" r:id="rId38"/>
    <p:sldId id="267" r:id="rId39"/>
    <p:sldId id="291" r:id="rId40"/>
    <p:sldId id="296" r:id="rId41"/>
    <p:sldId id="297" r:id="rId42"/>
    <p:sldId id="258" r:id="rId4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cemoyer" initials="" lastIdx="1" clrIdx="0"/>
  <p:cmAuthor id="1" name="Marilyn Fox" initials="MF" lastIdx="1" clrIdx="1">
    <p:extLst>
      <p:ext uri="{19B8F6BF-5375-455C-9EA6-DF929625EA0E}">
        <p15:presenceInfo xmlns:p15="http://schemas.microsoft.com/office/powerpoint/2012/main" userId="S-1-5-21-527237240-492894223-682003330-14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118"/>
    <a:srgbClr val="1294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9" autoAdjust="0"/>
    <p:restoredTop sz="70916" autoAdjust="0"/>
  </p:normalViewPr>
  <p:slideViewPr>
    <p:cSldViewPr snapToGrid="0" snapToObjects="1">
      <p:cViewPr varScale="1">
        <p:scale>
          <a:sx n="82" d="100"/>
          <a:sy n="82" d="100"/>
        </p:scale>
        <p:origin x="20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11T10:42:59.347"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F0A5F-0872-2140-B909-C5B5F391556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E003CB79-EBCD-044D-ACA8-7D8D0741F77A}">
      <dgm:prSet phldrT="[Text]"/>
      <dgm:spPr/>
      <dgm:t>
        <a:bodyPr/>
        <a:lstStyle/>
        <a:p>
          <a:r>
            <a:rPr lang="en-US" dirty="0" smtClean="0"/>
            <a:t>Know</a:t>
          </a:r>
          <a:endParaRPr lang="en-US" dirty="0"/>
        </a:p>
      </dgm:t>
    </dgm:pt>
    <dgm:pt modelId="{E15D6B53-2DC4-594D-9BB2-02BC3EFAF0FA}" type="parTrans" cxnId="{8DE8A83D-40EC-4942-8A28-EAF70C1CC586}">
      <dgm:prSet/>
      <dgm:spPr/>
      <dgm:t>
        <a:bodyPr/>
        <a:lstStyle/>
        <a:p>
          <a:endParaRPr lang="en-US"/>
        </a:p>
      </dgm:t>
    </dgm:pt>
    <dgm:pt modelId="{0BAF1F1A-5DEC-5B44-9B98-BC8EDC0C5638}" type="sibTrans" cxnId="{8DE8A83D-40EC-4942-8A28-EAF70C1CC586}">
      <dgm:prSet/>
      <dgm:spPr/>
      <dgm:t>
        <a:bodyPr/>
        <a:lstStyle/>
        <a:p>
          <a:endParaRPr lang="en-US"/>
        </a:p>
      </dgm:t>
    </dgm:pt>
    <dgm:pt modelId="{AF46315E-B54A-274A-B2B2-41B523E522B0}">
      <dgm:prSet phldrT="[Text]"/>
      <dgm:spPr/>
      <dgm:t>
        <a:bodyPr/>
        <a:lstStyle/>
        <a:p>
          <a:r>
            <a:rPr lang="en-US" dirty="0" smtClean="0"/>
            <a:t> What I know about this topic</a:t>
          </a:r>
          <a:endParaRPr lang="en-US" dirty="0"/>
        </a:p>
      </dgm:t>
    </dgm:pt>
    <dgm:pt modelId="{2BF18858-B3AF-304C-A090-9BBD6581B077}" type="parTrans" cxnId="{620CD0D3-F732-4446-A2CE-AE24B852A346}">
      <dgm:prSet/>
      <dgm:spPr/>
      <dgm:t>
        <a:bodyPr/>
        <a:lstStyle/>
        <a:p>
          <a:endParaRPr lang="en-US"/>
        </a:p>
      </dgm:t>
    </dgm:pt>
    <dgm:pt modelId="{1B84336F-1C43-2F46-B16A-57C2F1D430BA}" type="sibTrans" cxnId="{620CD0D3-F732-4446-A2CE-AE24B852A346}">
      <dgm:prSet/>
      <dgm:spPr/>
      <dgm:t>
        <a:bodyPr/>
        <a:lstStyle/>
        <a:p>
          <a:endParaRPr lang="en-US"/>
        </a:p>
      </dgm:t>
    </dgm:pt>
    <dgm:pt modelId="{71E8E695-5163-064B-9377-2C650F6F98A2}">
      <dgm:prSet phldrT="[Text]"/>
      <dgm:spPr/>
      <dgm:t>
        <a:bodyPr/>
        <a:lstStyle/>
        <a:p>
          <a:r>
            <a:rPr lang="en-US" dirty="0" smtClean="0"/>
            <a:t>What</a:t>
          </a:r>
          <a:endParaRPr lang="en-US" dirty="0"/>
        </a:p>
      </dgm:t>
    </dgm:pt>
    <dgm:pt modelId="{03EDB3EE-D04B-2343-B107-A3818C97174A}" type="parTrans" cxnId="{35339727-529A-844F-A839-0598B57C00D3}">
      <dgm:prSet/>
      <dgm:spPr/>
      <dgm:t>
        <a:bodyPr/>
        <a:lstStyle/>
        <a:p>
          <a:endParaRPr lang="en-US"/>
        </a:p>
      </dgm:t>
    </dgm:pt>
    <dgm:pt modelId="{5A0063EB-4B26-034D-A02E-E5790FD5E6F1}" type="sibTrans" cxnId="{35339727-529A-844F-A839-0598B57C00D3}">
      <dgm:prSet/>
      <dgm:spPr/>
      <dgm:t>
        <a:bodyPr/>
        <a:lstStyle/>
        <a:p>
          <a:endParaRPr lang="en-US"/>
        </a:p>
      </dgm:t>
    </dgm:pt>
    <dgm:pt modelId="{826C72A9-B680-D94A-8F5C-405E1CE5E357}">
      <dgm:prSet phldrT="[Text]"/>
      <dgm:spPr/>
      <dgm:t>
        <a:bodyPr/>
        <a:lstStyle/>
        <a:p>
          <a:r>
            <a:rPr lang="en-US" dirty="0" smtClean="0"/>
            <a:t>What I want to know</a:t>
          </a:r>
          <a:endParaRPr lang="en-US" dirty="0"/>
        </a:p>
      </dgm:t>
    </dgm:pt>
    <dgm:pt modelId="{E4F264EA-4F2D-4C48-9EBC-14B861D6DED1}" type="parTrans" cxnId="{55F1CC32-937C-5F46-A67E-AE035451AEFC}">
      <dgm:prSet/>
      <dgm:spPr/>
      <dgm:t>
        <a:bodyPr/>
        <a:lstStyle/>
        <a:p>
          <a:endParaRPr lang="en-US"/>
        </a:p>
      </dgm:t>
    </dgm:pt>
    <dgm:pt modelId="{43FDD328-2788-3B46-A6A4-6CA74ADE8F1F}" type="sibTrans" cxnId="{55F1CC32-937C-5F46-A67E-AE035451AEFC}">
      <dgm:prSet/>
      <dgm:spPr/>
      <dgm:t>
        <a:bodyPr/>
        <a:lstStyle/>
        <a:p>
          <a:endParaRPr lang="en-US"/>
        </a:p>
      </dgm:t>
    </dgm:pt>
    <dgm:pt modelId="{18187056-D432-F84D-BF00-4BD1A9ED4EE9}">
      <dgm:prSet phldrT="[Text]"/>
      <dgm:spPr/>
      <dgm:t>
        <a:bodyPr/>
        <a:lstStyle/>
        <a:p>
          <a:r>
            <a:rPr lang="en-US" dirty="0" smtClean="0"/>
            <a:t>Learn</a:t>
          </a:r>
          <a:endParaRPr lang="en-US" dirty="0"/>
        </a:p>
      </dgm:t>
    </dgm:pt>
    <dgm:pt modelId="{DE6DBE1D-CF71-A14C-8A2C-44D34DC664DC}" type="parTrans" cxnId="{74609EE0-6207-BD46-AEA6-7191767DC9A2}">
      <dgm:prSet/>
      <dgm:spPr/>
      <dgm:t>
        <a:bodyPr/>
        <a:lstStyle/>
        <a:p>
          <a:endParaRPr lang="en-US"/>
        </a:p>
      </dgm:t>
    </dgm:pt>
    <dgm:pt modelId="{39E862AC-7B6A-B841-850F-8C633007635C}" type="sibTrans" cxnId="{74609EE0-6207-BD46-AEA6-7191767DC9A2}">
      <dgm:prSet/>
      <dgm:spPr/>
      <dgm:t>
        <a:bodyPr/>
        <a:lstStyle/>
        <a:p>
          <a:endParaRPr lang="en-US"/>
        </a:p>
      </dgm:t>
    </dgm:pt>
    <dgm:pt modelId="{1C4B7EB5-8A0A-5844-9FBC-28A0C869D56A}">
      <dgm:prSet phldrT="[Text]"/>
      <dgm:spPr/>
      <dgm:t>
        <a:bodyPr/>
        <a:lstStyle/>
        <a:p>
          <a:r>
            <a:rPr lang="en-US" dirty="0" smtClean="0"/>
            <a:t> What I have learned</a:t>
          </a:r>
          <a:endParaRPr lang="en-US" dirty="0"/>
        </a:p>
      </dgm:t>
    </dgm:pt>
    <dgm:pt modelId="{7024BC2C-8728-F94A-B8C5-C479A8EDC466}" type="parTrans" cxnId="{29D102FA-F071-D649-8E72-731D9A69917E}">
      <dgm:prSet/>
      <dgm:spPr/>
      <dgm:t>
        <a:bodyPr/>
        <a:lstStyle/>
        <a:p>
          <a:endParaRPr lang="en-US"/>
        </a:p>
      </dgm:t>
    </dgm:pt>
    <dgm:pt modelId="{A0ACAB68-AE10-4249-92E1-FA93C7B64091}" type="sibTrans" cxnId="{29D102FA-F071-D649-8E72-731D9A69917E}">
      <dgm:prSet/>
      <dgm:spPr/>
      <dgm:t>
        <a:bodyPr/>
        <a:lstStyle/>
        <a:p>
          <a:endParaRPr lang="en-US"/>
        </a:p>
      </dgm:t>
    </dgm:pt>
    <dgm:pt modelId="{49E4A2DC-30AB-9947-8E3A-987A5BD252F9}">
      <dgm:prSet phldrT="[Text]"/>
      <dgm:spPr/>
      <dgm:t>
        <a:bodyPr/>
        <a:lstStyle/>
        <a:p>
          <a:r>
            <a:rPr lang="en-US" dirty="0" smtClean="0"/>
            <a:t>Next Steps</a:t>
          </a:r>
          <a:endParaRPr lang="en-US" dirty="0"/>
        </a:p>
      </dgm:t>
    </dgm:pt>
    <dgm:pt modelId="{CBFEAA10-4CCB-EE44-B6EF-2A16DF7FA424}" type="parTrans" cxnId="{548CBF61-68DD-EA48-9750-D2B5E4483A84}">
      <dgm:prSet/>
      <dgm:spPr/>
      <dgm:t>
        <a:bodyPr/>
        <a:lstStyle/>
        <a:p>
          <a:endParaRPr lang="en-US"/>
        </a:p>
      </dgm:t>
    </dgm:pt>
    <dgm:pt modelId="{5C5735A3-692F-BD4E-BC32-9B3FA5D8B049}" type="sibTrans" cxnId="{548CBF61-68DD-EA48-9750-D2B5E4483A84}">
      <dgm:prSet/>
      <dgm:spPr/>
      <dgm:t>
        <a:bodyPr/>
        <a:lstStyle/>
        <a:p>
          <a:endParaRPr lang="en-US"/>
        </a:p>
      </dgm:t>
    </dgm:pt>
    <dgm:pt modelId="{5CDDC723-AFBB-A342-84B5-DC0E94B24178}">
      <dgm:prSet phldrT="[Text]"/>
      <dgm:spPr/>
      <dgm:t>
        <a:bodyPr/>
        <a:lstStyle/>
        <a:p>
          <a:r>
            <a:rPr lang="en-US" dirty="0" smtClean="0"/>
            <a:t>What my next steps will be</a:t>
          </a:r>
          <a:endParaRPr lang="en-US" dirty="0"/>
        </a:p>
      </dgm:t>
    </dgm:pt>
    <dgm:pt modelId="{2F7AA0C9-9F2A-DD48-983C-1EBA84F7A924}" type="parTrans" cxnId="{0BDAC989-2FC4-3943-BAE9-7D69076E7595}">
      <dgm:prSet/>
      <dgm:spPr/>
      <dgm:t>
        <a:bodyPr/>
        <a:lstStyle/>
        <a:p>
          <a:endParaRPr lang="en-US"/>
        </a:p>
      </dgm:t>
    </dgm:pt>
    <dgm:pt modelId="{60177A43-D410-B549-82CF-48B2A70F5C84}" type="sibTrans" cxnId="{0BDAC989-2FC4-3943-BAE9-7D69076E7595}">
      <dgm:prSet/>
      <dgm:spPr/>
      <dgm:t>
        <a:bodyPr/>
        <a:lstStyle/>
        <a:p>
          <a:endParaRPr lang="en-US"/>
        </a:p>
      </dgm:t>
    </dgm:pt>
    <dgm:pt modelId="{BF6D51C0-75AC-DD4F-9F18-C475B020478C}" type="pres">
      <dgm:prSet presAssocID="{D2EF0A5F-0872-2140-B909-C5B5F3915569}" presName="Name0" presStyleCnt="0">
        <dgm:presLayoutVars>
          <dgm:dir/>
          <dgm:animLvl val="lvl"/>
          <dgm:resizeHandles val="exact"/>
        </dgm:presLayoutVars>
      </dgm:prSet>
      <dgm:spPr/>
      <dgm:t>
        <a:bodyPr/>
        <a:lstStyle/>
        <a:p>
          <a:endParaRPr lang="en-US"/>
        </a:p>
      </dgm:t>
    </dgm:pt>
    <dgm:pt modelId="{D0594C0E-796B-DA46-A5A9-082411A8F15C}" type="pres">
      <dgm:prSet presAssocID="{E003CB79-EBCD-044D-ACA8-7D8D0741F77A}" presName="compositeNode" presStyleCnt="0">
        <dgm:presLayoutVars>
          <dgm:bulletEnabled val="1"/>
        </dgm:presLayoutVars>
      </dgm:prSet>
      <dgm:spPr/>
    </dgm:pt>
    <dgm:pt modelId="{E9E06498-6C80-A44A-BE01-5F1B104153CF}" type="pres">
      <dgm:prSet presAssocID="{E003CB79-EBCD-044D-ACA8-7D8D0741F77A}" presName="bgRect" presStyleLbl="node1" presStyleIdx="0" presStyleCnt="4" custScaleX="123371" custScaleY="133413"/>
      <dgm:spPr/>
      <dgm:t>
        <a:bodyPr/>
        <a:lstStyle/>
        <a:p>
          <a:endParaRPr lang="en-US"/>
        </a:p>
      </dgm:t>
    </dgm:pt>
    <dgm:pt modelId="{2558A072-2112-DF43-ABA9-E40EA51D9982}" type="pres">
      <dgm:prSet presAssocID="{E003CB79-EBCD-044D-ACA8-7D8D0741F77A}" presName="parentNode" presStyleLbl="node1" presStyleIdx="0" presStyleCnt="4">
        <dgm:presLayoutVars>
          <dgm:chMax val="0"/>
          <dgm:bulletEnabled val="1"/>
        </dgm:presLayoutVars>
      </dgm:prSet>
      <dgm:spPr/>
      <dgm:t>
        <a:bodyPr/>
        <a:lstStyle/>
        <a:p>
          <a:endParaRPr lang="en-US"/>
        </a:p>
      </dgm:t>
    </dgm:pt>
    <dgm:pt modelId="{AC093E34-D2C9-3745-9CF9-9F3525076C5C}" type="pres">
      <dgm:prSet presAssocID="{E003CB79-EBCD-044D-ACA8-7D8D0741F77A}" presName="childNode" presStyleLbl="node1" presStyleIdx="0" presStyleCnt="4">
        <dgm:presLayoutVars>
          <dgm:bulletEnabled val="1"/>
        </dgm:presLayoutVars>
      </dgm:prSet>
      <dgm:spPr/>
      <dgm:t>
        <a:bodyPr/>
        <a:lstStyle/>
        <a:p>
          <a:endParaRPr lang="en-US"/>
        </a:p>
      </dgm:t>
    </dgm:pt>
    <dgm:pt modelId="{651A7F8D-4D65-A240-BDBF-F26D05E434F4}" type="pres">
      <dgm:prSet presAssocID="{0BAF1F1A-5DEC-5B44-9B98-BC8EDC0C5638}" presName="hSp" presStyleCnt="0"/>
      <dgm:spPr/>
    </dgm:pt>
    <dgm:pt modelId="{78F2FB56-ECD3-0744-92E4-EE9BE3C821C7}" type="pres">
      <dgm:prSet presAssocID="{0BAF1F1A-5DEC-5B44-9B98-BC8EDC0C5638}" presName="vProcSp" presStyleCnt="0"/>
      <dgm:spPr/>
    </dgm:pt>
    <dgm:pt modelId="{BA75EDAD-39EA-3F43-BF00-9C5372CCCD95}" type="pres">
      <dgm:prSet presAssocID="{0BAF1F1A-5DEC-5B44-9B98-BC8EDC0C5638}" presName="vSp1" presStyleCnt="0"/>
      <dgm:spPr/>
    </dgm:pt>
    <dgm:pt modelId="{7BDBF37D-3E5E-F947-B991-B8F8AFD814F7}" type="pres">
      <dgm:prSet presAssocID="{0BAF1F1A-5DEC-5B44-9B98-BC8EDC0C5638}" presName="simulatedConn" presStyleLbl="solidFgAcc1" presStyleIdx="0" presStyleCnt="3"/>
      <dgm:spPr/>
    </dgm:pt>
    <dgm:pt modelId="{C3B49F1D-FF2B-DE41-8F79-60E6BF63F979}" type="pres">
      <dgm:prSet presAssocID="{0BAF1F1A-5DEC-5B44-9B98-BC8EDC0C5638}" presName="vSp2" presStyleCnt="0"/>
      <dgm:spPr/>
    </dgm:pt>
    <dgm:pt modelId="{3130FF4C-7CD8-8A4E-A696-9B81FE7048D5}" type="pres">
      <dgm:prSet presAssocID="{0BAF1F1A-5DEC-5B44-9B98-BC8EDC0C5638}" presName="sibTrans" presStyleCnt="0"/>
      <dgm:spPr/>
    </dgm:pt>
    <dgm:pt modelId="{24709EFF-5EA3-C245-BB3C-491A59099C1B}" type="pres">
      <dgm:prSet presAssocID="{71E8E695-5163-064B-9377-2C650F6F98A2}" presName="compositeNode" presStyleCnt="0">
        <dgm:presLayoutVars>
          <dgm:bulletEnabled val="1"/>
        </dgm:presLayoutVars>
      </dgm:prSet>
      <dgm:spPr/>
    </dgm:pt>
    <dgm:pt modelId="{82694DB0-212A-B54B-816A-02C0DF71282B}" type="pres">
      <dgm:prSet presAssocID="{71E8E695-5163-064B-9377-2C650F6F98A2}" presName="bgRect" presStyleLbl="node1" presStyleIdx="1" presStyleCnt="4"/>
      <dgm:spPr/>
      <dgm:t>
        <a:bodyPr/>
        <a:lstStyle/>
        <a:p>
          <a:endParaRPr lang="en-US"/>
        </a:p>
      </dgm:t>
    </dgm:pt>
    <dgm:pt modelId="{B648D996-0E10-994F-891C-DE1E3135A85D}" type="pres">
      <dgm:prSet presAssocID="{71E8E695-5163-064B-9377-2C650F6F98A2}" presName="parentNode" presStyleLbl="node1" presStyleIdx="1" presStyleCnt="4">
        <dgm:presLayoutVars>
          <dgm:chMax val="0"/>
          <dgm:bulletEnabled val="1"/>
        </dgm:presLayoutVars>
      </dgm:prSet>
      <dgm:spPr/>
      <dgm:t>
        <a:bodyPr/>
        <a:lstStyle/>
        <a:p>
          <a:endParaRPr lang="en-US"/>
        </a:p>
      </dgm:t>
    </dgm:pt>
    <dgm:pt modelId="{0DDBB0C3-C73D-334D-968B-CE6E89D072F8}" type="pres">
      <dgm:prSet presAssocID="{71E8E695-5163-064B-9377-2C650F6F98A2}" presName="childNode" presStyleLbl="node1" presStyleIdx="1" presStyleCnt="4">
        <dgm:presLayoutVars>
          <dgm:bulletEnabled val="1"/>
        </dgm:presLayoutVars>
      </dgm:prSet>
      <dgm:spPr/>
      <dgm:t>
        <a:bodyPr/>
        <a:lstStyle/>
        <a:p>
          <a:endParaRPr lang="en-US"/>
        </a:p>
      </dgm:t>
    </dgm:pt>
    <dgm:pt modelId="{15F4E382-5BA0-CC4D-AA6D-B707E3240C58}" type="pres">
      <dgm:prSet presAssocID="{5A0063EB-4B26-034D-A02E-E5790FD5E6F1}" presName="hSp" presStyleCnt="0"/>
      <dgm:spPr/>
    </dgm:pt>
    <dgm:pt modelId="{746AA29B-375A-6E4A-9C97-8F4F3FF654C8}" type="pres">
      <dgm:prSet presAssocID="{5A0063EB-4B26-034D-A02E-E5790FD5E6F1}" presName="vProcSp" presStyleCnt="0"/>
      <dgm:spPr/>
    </dgm:pt>
    <dgm:pt modelId="{BE0639D8-BCCD-7141-A72B-E80189E4AD63}" type="pres">
      <dgm:prSet presAssocID="{5A0063EB-4B26-034D-A02E-E5790FD5E6F1}" presName="vSp1" presStyleCnt="0"/>
      <dgm:spPr/>
    </dgm:pt>
    <dgm:pt modelId="{4D1EDBA5-CF0C-F148-B3C2-BEA1D75829A3}" type="pres">
      <dgm:prSet presAssocID="{5A0063EB-4B26-034D-A02E-E5790FD5E6F1}" presName="simulatedConn" presStyleLbl="solidFgAcc1" presStyleIdx="1" presStyleCnt="3"/>
      <dgm:spPr/>
    </dgm:pt>
    <dgm:pt modelId="{EE36F73C-2BCD-5B42-B762-4D16FE868E0A}" type="pres">
      <dgm:prSet presAssocID="{5A0063EB-4B26-034D-A02E-E5790FD5E6F1}" presName="vSp2" presStyleCnt="0"/>
      <dgm:spPr/>
    </dgm:pt>
    <dgm:pt modelId="{090615B4-4AC8-BF4B-A5FC-D42463EC8028}" type="pres">
      <dgm:prSet presAssocID="{5A0063EB-4B26-034D-A02E-E5790FD5E6F1}" presName="sibTrans" presStyleCnt="0"/>
      <dgm:spPr/>
    </dgm:pt>
    <dgm:pt modelId="{29B1E8E1-F930-484E-A2AF-8C07752B8458}" type="pres">
      <dgm:prSet presAssocID="{18187056-D432-F84D-BF00-4BD1A9ED4EE9}" presName="compositeNode" presStyleCnt="0">
        <dgm:presLayoutVars>
          <dgm:bulletEnabled val="1"/>
        </dgm:presLayoutVars>
      </dgm:prSet>
      <dgm:spPr/>
    </dgm:pt>
    <dgm:pt modelId="{7ECD75E3-BE04-2E4E-BA31-9DB939C5E3AD}" type="pres">
      <dgm:prSet presAssocID="{18187056-D432-F84D-BF00-4BD1A9ED4EE9}" presName="bgRect" presStyleLbl="node1" presStyleIdx="2" presStyleCnt="4"/>
      <dgm:spPr/>
      <dgm:t>
        <a:bodyPr/>
        <a:lstStyle/>
        <a:p>
          <a:endParaRPr lang="en-US"/>
        </a:p>
      </dgm:t>
    </dgm:pt>
    <dgm:pt modelId="{A37142EE-41E4-8D46-971E-C23CCF1FAE82}" type="pres">
      <dgm:prSet presAssocID="{18187056-D432-F84D-BF00-4BD1A9ED4EE9}" presName="parentNode" presStyleLbl="node1" presStyleIdx="2" presStyleCnt="4">
        <dgm:presLayoutVars>
          <dgm:chMax val="0"/>
          <dgm:bulletEnabled val="1"/>
        </dgm:presLayoutVars>
      </dgm:prSet>
      <dgm:spPr/>
      <dgm:t>
        <a:bodyPr/>
        <a:lstStyle/>
        <a:p>
          <a:endParaRPr lang="en-US"/>
        </a:p>
      </dgm:t>
    </dgm:pt>
    <dgm:pt modelId="{34838241-C076-0B45-9C98-451E925CDE70}" type="pres">
      <dgm:prSet presAssocID="{18187056-D432-F84D-BF00-4BD1A9ED4EE9}" presName="childNode" presStyleLbl="node1" presStyleIdx="2" presStyleCnt="4">
        <dgm:presLayoutVars>
          <dgm:bulletEnabled val="1"/>
        </dgm:presLayoutVars>
      </dgm:prSet>
      <dgm:spPr/>
      <dgm:t>
        <a:bodyPr/>
        <a:lstStyle/>
        <a:p>
          <a:endParaRPr lang="en-US"/>
        </a:p>
      </dgm:t>
    </dgm:pt>
    <dgm:pt modelId="{3BCEDFBB-0D83-2440-A865-878B5AD83F16}" type="pres">
      <dgm:prSet presAssocID="{39E862AC-7B6A-B841-850F-8C633007635C}" presName="hSp" presStyleCnt="0"/>
      <dgm:spPr/>
    </dgm:pt>
    <dgm:pt modelId="{B1639908-B2A7-0F4F-B4B0-C7D5260286D4}" type="pres">
      <dgm:prSet presAssocID="{39E862AC-7B6A-B841-850F-8C633007635C}" presName="vProcSp" presStyleCnt="0"/>
      <dgm:spPr/>
    </dgm:pt>
    <dgm:pt modelId="{E2186BE1-9A19-4745-B624-19D7721862C2}" type="pres">
      <dgm:prSet presAssocID="{39E862AC-7B6A-B841-850F-8C633007635C}" presName="vSp1" presStyleCnt="0"/>
      <dgm:spPr/>
    </dgm:pt>
    <dgm:pt modelId="{A89C5514-F5AD-9A43-88AD-0A128F4EE31E}" type="pres">
      <dgm:prSet presAssocID="{39E862AC-7B6A-B841-850F-8C633007635C}" presName="simulatedConn" presStyleLbl="solidFgAcc1" presStyleIdx="2" presStyleCnt="3"/>
      <dgm:spPr/>
    </dgm:pt>
    <dgm:pt modelId="{4AA392C1-8D6F-0C40-9610-9D614E917601}" type="pres">
      <dgm:prSet presAssocID="{39E862AC-7B6A-B841-850F-8C633007635C}" presName="vSp2" presStyleCnt="0"/>
      <dgm:spPr/>
    </dgm:pt>
    <dgm:pt modelId="{ED7F8DA9-F04C-1D41-A3AB-26A77EBA442A}" type="pres">
      <dgm:prSet presAssocID="{39E862AC-7B6A-B841-850F-8C633007635C}" presName="sibTrans" presStyleCnt="0"/>
      <dgm:spPr/>
    </dgm:pt>
    <dgm:pt modelId="{2C587FB1-8B81-D64C-8F1A-0634895B513C}" type="pres">
      <dgm:prSet presAssocID="{49E4A2DC-30AB-9947-8E3A-987A5BD252F9}" presName="compositeNode" presStyleCnt="0">
        <dgm:presLayoutVars>
          <dgm:bulletEnabled val="1"/>
        </dgm:presLayoutVars>
      </dgm:prSet>
      <dgm:spPr/>
    </dgm:pt>
    <dgm:pt modelId="{61889801-41C9-0B4F-A764-394EC647E92C}" type="pres">
      <dgm:prSet presAssocID="{49E4A2DC-30AB-9947-8E3A-987A5BD252F9}" presName="bgRect" presStyleLbl="node1" presStyleIdx="3" presStyleCnt="4"/>
      <dgm:spPr/>
      <dgm:t>
        <a:bodyPr/>
        <a:lstStyle/>
        <a:p>
          <a:endParaRPr lang="en-US"/>
        </a:p>
      </dgm:t>
    </dgm:pt>
    <dgm:pt modelId="{FD55D786-EE64-E34A-9F45-8C817C79BCC8}" type="pres">
      <dgm:prSet presAssocID="{49E4A2DC-30AB-9947-8E3A-987A5BD252F9}" presName="parentNode" presStyleLbl="node1" presStyleIdx="3" presStyleCnt="4">
        <dgm:presLayoutVars>
          <dgm:chMax val="0"/>
          <dgm:bulletEnabled val="1"/>
        </dgm:presLayoutVars>
      </dgm:prSet>
      <dgm:spPr/>
      <dgm:t>
        <a:bodyPr/>
        <a:lstStyle/>
        <a:p>
          <a:endParaRPr lang="en-US"/>
        </a:p>
      </dgm:t>
    </dgm:pt>
    <dgm:pt modelId="{46274A63-50D8-CA4C-98A3-FDD448A96560}" type="pres">
      <dgm:prSet presAssocID="{49E4A2DC-30AB-9947-8E3A-987A5BD252F9}" presName="childNode" presStyleLbl="node1" presStyleIdx="3" presStyleCnt="4">
        <dgm:presLayoutVars>
          <dgm:bulletEnabled val="1"/>
        </dgm:presLayoutVars>
      </dgm:prSet>
      <dgm:spPr/>
      <dgm:t>
        <a:bodyPr/>
        <a:lstStyle/>
        <a:p>
          <a:endParaRPr lang="en-US"/>
        </a:p>
      </dgm:t>
    </dgm:pt>
  </dgm:ptLst>
  <dgm:cxnLst>
    <dgm:cxn modelId="{A7EC30B6-9355-45AC-A109-F50D43019C37}" type="presOf" srcId="{18187056-D432-F84D-BF00-4BD1A9ED4EE9}" destId="{7ECD75E3-BE04-2E4E-BA31-9DB939C5E3AD}" srcOrd="0" destOrd="0" presId="urn:microsoft.com/office/officeart/2005/8/layout/hProcess7"/>
    <dgm:cxn modelId="{29D102FA-F071-D649-8E72-731D9A69917E}" srcId="{18187056-D432-F84D-BF00-4BD1A9ED4EE9}" destId="{1C4B7EB5-8A0A-5844-9FBC-28A0C869D56A}" srcOrd="0" destOrd="0" parTransId="{7024BC2C-8728-F94A-B8C5-C479A8EDC466}" sibTransId="{A0ACAB68-AE10-4249-92E1-FA93C7B64091}"/>
    <dgm:cxn modelId="{414A06F0-C5CC-484F-AF4D-F3D47C3EAFD7}" type="presOf" srcId="{826C72A9-B680-D94A-8F5C-405E1CE5E357}" destId="{0DDBB0C3-C73D-334D-968B-CE6E89D072F8}" srcOrd="0" destOrd="0" presId="urn:microsoft.com/office/officeart/2005/8/layout/hProcess7"/>
    <dgm:cxn modelId="{C57D4C09-20B6-41A2-B8DA-4E036DCC23A1}" type="presOf" srcId="{D2EF0A5F-0872-2140-B909-C5B5F3915569}" destId="{BF6D51C0-75AC-DD4F-9F18-C475B020478C}" srcOrd="0" destOrd="0" presId="urn:microsoft.com/office/officeart/2005/8/layout/hProcess7"/>
    <dgm:cxn modelId="{35339727-529A-844F-A839-0598B57C00D3}" srcId="{D2EF0A5F-0872-2140-B909-C5B5F3915569}" destId="{71E8E695-5163-064B-9377-2C650F6F98A2}" srcOrd="1" destOrd="0" parTransId="{03EDB3EE-D04B-2343-B107-A3818C97174A}" sibTransId="{5A0063EB-4B26-034D-A02E-E5790FD5E6F1}"/>
    <dgm:cxn modelId="{2AA7C88D-C264-4334-AC98-3A3A53E34024}" type="presOf" srcId="{49E4A2DC-30AB-9947-8E3A-987A5BD252F9}" destId="{FD55D786-EE64-E34A-9F45-8C817C79BCC8}" srcOrd="1" destOrd="0" presId="urn:microsoft.com/office/officeart/2005/8/layout/hProcess7"/>
    <dgm:cxn modelId="{620CD0D3-F732-4446-A2CE-AE24B852A346}" srcId="{E003CB79-EBCD-044D-ACA8-7D8D0741F77A}" destId="{AF46315E-B54A-274A-B2B2-41B523E522B0}" srcOrd="0" destOrd="0" parTransId="{2BF18858-B3AF-304C-A090-9BBD6581B077}" sibTransId="{1B84336F-1C43-2F46-B16A-57C2F1D430BA}"/>
    <dgm:cxn modelId="{7AF3AC65-100E-4CFC-828E-672A5C98A6F1}" type="presOf" srcId="{71E8E695-5163-064B-9377-2C650F6F98A2}" destId="{82694DB0-212A-B54B-816A-02C0DF71282B}" srcOrd="0" destOrd="0" presId="urn:microsoft.com/office/officeart/2005/8/layout/hProcess7"/>
    <dgm:cxn modelId="{C9FE108B-6261-4667-9DF2-B88953BF4E8A}" type="presOf" srcId="{49E4A2DC-30AB-9947-8E3A-987A5BD252F9}" destId="{61889801-41C9-0B4F-A764-394EC647E92C}" srcOrd="0" destOrd="0" presId="urn:microsoft.com/office/officeart/2005/8/layout/hProcess7"/>
    <dgm:cxn modelId="{548CBF61-68DD-EA48-9750-D2B5E4483A84}" srcId="{D2EF0A5F-0872-2140-B909-C5B5F3915569}" destId="{49E4A2DC-30AB-9947-8E3A-987A5BD252F9}" srcOrd="3" destOrd="0" parTransId="{CBFEAA10-4CCB-EE44-B6EF-2A16DF7FA424}" sibTransId="{5C5735A3-692F-BD4E-BC32-9B3FA5D8B049}"/>
    <dgm:cxn modelId="{8DE8A83D-40EC-4942-8A28-EAF70C1CC586}" srcId="{D2EF0A5F-0872-2140-B909-C5B5F3915569}" destId="{E003CB79-EBCD-044D-ACA8-7D8D0741F77A}" srcOrd="0" destOrd="0" parTransId="{E15D6B53-2DC4-594D-9BB2-02BC3EFAF0FA}" sibTransId="{0BAF1F1A-5DEC-5B44-9B98-BC8EDC0C5638}"/>
    <dgm:cxn modelId="{B3417B9B-3C29-4D18-B079-127F0D819B78}" type="presOf" srcId="{E003CB79-EBCD-044D-ACA8-7D8D0741F77A}" destId="{2558A072-2112-DF43-ABA9-E40EA51D9982}" srcOrd="1" destOrd="0" presId="urn:microsoft.com/office/officeart/2005/8/layout/hProcess7"/>
    <dgm:cxn modelId="{51AB6976-451D-40D6-BFE4-D552CEEBEAD9}" type="presOf" srcId="{18187056-D432-F84D-BF00-4BD1A9ED4EE9}" destId="{A37142EE-41E4-8D46-971E-C23CCF1FAE82}" srcOrd="1" destOrd="0" presId="urn:microsoft.com/office/officeart/2005/8/layout/hProcess7"/>
    <dgm:cxn modelId="{74609EE0-6207-BD46-AEA6-7191767DC9A2}" srcId="{D2EF0A5F-0872-2140-B909-C5B5F3915569}" destId="{18187056-D432-F84D-BF00-4BD1A9ED4EE9}" srcOrd="2" destOrd="0" parTransId="{DE6DBE1D-CF71-A14C-8A2C-44D34DC664DC}" sibTransId="{39E862AC-7B6A-B841-850F-8C633007635C}"/>
    <dgm:cxn modelId="{EE33BFAF-94B7-4A70-88BF-C00A10ED2D6D}" type="presOf" srcId="{AF46315E-B54A-274A-B2B2-41B523E522B0}" destId="{AC093E34-D2C9-3745-9CF9-9F3525076C5C}" srcOrd="0" destOrd="0" presId="urn:microsoft.com/office/officeart/2005/8/layout/hProcess7"/>
    <dgm:cxn modelId="{F1DDFF08-2183-488B-ACC1-5B07B849252E}" type="presOf" srcId="{5CDDC723-AFBB-A342-84B5-DC0E94B24178}" destId="{46274A63-50D8-CA4C-98A3-FDD448A96560}" srcOrd="0" destOrd="0" presId="urn:microsoft.com/office/officeart/2005/8/layout/hProcess7"/>
    <dgm:cxn modelId="{224EA0C6-F6C8-49FD-A159-A3F0909BABFE}" type="presOf" srcId="{71E8E695-5163-064B-9377-2C650F6F98A2}" destId="{B648D996-0E10-994F-891C-DE1E3135A85D}" srcOrd="1" destOrd="0" presId="urn:microsoft.com/office/officeart/2005/8/layout/hProcess7"/>
    <dgm:cxn modelId="{133FD33D-60DB-46A6-B002-A07778ECAFAA}" type="presOf" srcId="{E003CB79-EBCD-044D-ACA8-7D8D0741F77A}" destId="{E9E06498-6C80-A44A-BE01-5F1B104153CF}" srcOrd="0" destOrd="0" presId="urn:microsoft.com/office/officeart/2005/8/layout/hProcess7"/>
    <dgm:cxn modelId="{F532259A-5DB3-402F-9EC8-E2647D172EBF}" type="presOf" srcId="{1C4B7EB5-8A0A-5844-9FBC-28A0C869D56A}" destId="{34838241-C076-0B45-9C98-451E925CDE70}" srcOrd="0" destOrd="0" presId="urn:microsoft.com/office/officeart/2005/8/layout/hProcess7"/>
    <dgm:cxn modelId="{0BDAC989-2FC4-3943-BAE9-7D69076E7595}" srcId="{49E4A2DC-30AB-9947-8E3A-987A5BD252F9}" destId="{5CDDC723-AFBB-A342-84B5-DC0E94B24178}" srcOrd="0" destOrd="0" parTransId="{2F7AA0C9-9F2A-DD48-983C-1EBA84F7A924}" sibTransId="{60177A43-D410-B549-82CF-48B2A70F5C84}"/>
    <dgm:cxn modelId="{55F1CC32-937C-5F46-A67E-AE035451AEFC}" srcId="{71E8E695-5163-064B-9377-2C650F6F98A2}" destId="{826C72A9-B680-D94A-8F5C-405E1CE5E357}" srcOrd="0" destOrd="0" parTransId="{E4F264EA-4F2D-4C48-9EBC-14B861D6DED1}" sibTransId="{43FDD328-2788-3B46-A6A4-6CA74ADE8F1F}"/>
    <dgm:cxn modelId="{233AFCFD-3029-4CAD-82C9-E926562BD868}" type="presParOf" srcId="{BF6D51C0-75AC-DD4F-9F18-C475B020478C}" destId="{D0594C0E-796B-DA46-A5A9-082411A8F15C}" srcOrd="0" destOrd="0" presId="urn:microsoft.com/office/officeart/2005/8/layout/hProcess7"/>
    <dgm:cxn modelId="{F441425C-3697-49D8-A230-071DED8F3FC3}" type="presParOf" srcId="{D0594C0E-796B-DA46-A5A9-082411A8F15C}" destId="{E9E06498-6C80-A44A-BE01-5F1B104153CF}" srcOrd="0" destOrd="0" presId="urn:microsoft.com/office/officeart/2005/8/layout/hProcess7"/>
    <dgm:cxn modelId="{7BCB891D-9567-45E0-9CFF-12E62CE00F14}" type="presParOf" srcId="{D0594C0E-796B-DA46-A5A9-082411A8F15C}" destId="{2558A072-2112-DF43-ABA9-E40EA51D9982}" srcOrd="1" destOrd="0" presId="urn:microsoft.com/office/officeart/2005/8/layout/hProcess7"/>
    <dgm:cxn modelId="{165E2F5E-3AAF-437C-9652-796CAEAEA38E}" type="presParOf" srcId="{D0594C0E-796B-DA46-A5A9-082411A8F15C}" destId="{AC093E34-D2C9-3745-9CF9-9F3525076C5C}" srcOrd="2" destOrd="0" presId="urn:microsoft.com/office/officeart/2005/8/layout/hProcess7"/>
    <dgm:cxn modelId="{E8BEDAF7-9C18-4B41-AFAF-AC008FAA5A89}" type="presParOf" srcId="{BF6D51C0-75AC-DD4F-9F18-C475B020478C}" destId="{651A7F8D-4D65-A240-BDBF-F26D05E434F4}" srcOrd="1" destOrd="0" presId="urn:microsoft.com/office/officeart/2005/8/layout/hProcess7"/>
    <dgm:cxn modelId="{CDE6BB74-727F-4AE7-8E1C-D4B7A2252C2B}" type="presParOf" srcId="{BF6D51C0-75AC-DD4F-9F18-C475B020478C}" destId="{78F2FB56-ECD3-0744-92E4-EE9BE3C821C7}" srcOrd="2" destOrd="0" presId="urn:microsoft.com/office/officeart/2005/8/layout/hProcess7"/>
    <dgm:cxn modelId="{3965594D-DBCE-4684-AB4E-26A41E87D053}" type="presParOf" srcId="{78F2FB56-ECD3-0744-92E4-EE9BE3C821C7}" destId="{BA75EDAD-39EA-3F43-BF00-9C5372CCCD95}" srcOrd="0" destOrd="0" presId="urn:microsoft.com/office/officeart/2005/8/layout/hProcess7"/>
    <dgm:cxn modelId="{E13CCA3A-5EED-49B7-B4CA-0AEBED01C75E}" type="presParOf" srcId="{78F2FB56-ECD3-0744-92E4-EE9BE3C821C7}" destId="{7BDBF37D-3E5E-F947-B991-B8F8AFD814F7}" srcOrd="1" destOrd="0" presId="urn:microsoft.com/office/officeart/2005/8/layout/hProcess7"/>
    <dgm:cxn modelId="{C2980905-49D0-49AD-AC7F-E7349AA7EF1A}" type="presParOf" srcId="{78F2FB56-ECD3-0744-92E4-EE9BE3C821C7}" destId="{C3B49F1D-FF2B-DE41-8F79-60E6BF63F979}" srcOrd="2" destOrd="0" presId="urn:microsoft.com/office/officeart/2005/8/layout/hProcess7"/>
    <dgm:cxn modelId="{A436C15E-7D06-4D30-A450-4CB747D1638D}" type="presParOf" srcId="{BF6D51C0-75AC-DD4F-9F18-C475B020478C}" destId="{3130FF4C-7CD8-8A4E-A696-9B81FE7048D5}" srcOrd="3" destOrd="0" presId="urn:microsoft.com/office/officeart/2005/8/layout/hProcess7"/>
    <dgm:cxn modelId="{4B7AB279-27D7-4524-B08B-82EBE60D3405}" type="presParOf" srcId="{BF6D51C0-75AC-DD4F-9F18-C475B020478C}" destId="{24709EFF-5EA3-C245-BB3C-491A59099C1B}" srcOrd="4" destOrd="0" presId="urn:microsoft.com/office/officeart/2005/8/layout/hProcess7"/>
    <dgm:cxn modelId="{AD047397-E9F4-4291-A851-2026BC16E9DE}" type="presParOf" srcId="{24709EFF-5EA3-C245-BB3C-491A59099C1B}" destId="{82694DB0-212A-B54B-816A-02C0DF71282B}" srcOrd="0" destOrd="0" presId="urn:microsoft.com/office/officeart/2005/8/layout/hProcess7"/>
    <dgm:cxn modelId="{32933CDB-9112-47AE-B829-EF31B6904DC8}" type="presParOf" srcId="{24709EFF-5EA3-C245-BB3C-491A59099C1B}" destId="{B648D996-0E10-994F-891C-DE1E3135A85D}" srcOrd="1" destOrd="0" presId="urn:microsoft.com/office/officeart/2005/8/layout/hProcess7"/>
    <dgm:cxn modelId="{E0F8DB96-483A-4520-80D1-C28FD1D9312F}" type="presParOf" srcId="{24709EFF-5EA3-C245-BB3C-491A59099C1B}" destId="{0DDBB0C3-C73D-334D-968B-CE6E89D072F8}" srcOrd="2" destOrd="0" presId="urn:microsoft.com/office/officeart/2005/8/layout/hProcess7"/>
    <dgm:cxn modelId="{5B472DE1-F92B-4DBE-8A08-624C45486107}" type="presParOf" srcId="{BF6D51C0-75AC-DD4F-9F18-C475B020478C}" destId="{15F4E382-5BA0-CC4D-AA6D-B707E3240C58}" srcOrd="5" destOrd="0" presId="urn:microsoft.com/office/officeart/2005/8/layout/hProcess7"/>
    <dgm:cxn modelId="{EDC190B7-E74A-41C6-B167-47F1883BA15C}" type="presParOf" srcId="{BF6D51C0-75AC-DD4F-9F18-C475B020478C}" destId="{746AA29B-375A-6E4A-9C97-8F4F3FF654C8}" srcOrd="6" destOrd="0" presId="urn:microsoft.com/office/officeart/2005/8/layout/hProcess7"/>
    <dgm:cxn modelId="{85641D67-89DB-4E11-898C-9A49243932B8}" type="presParOf" srcId="{746AA29B-375A-6E4A-9C97-8F4F3FF654C8}" destId="{BE0639D8-BCCD-7141-A72B-E80189E4AD63}" srcOrd="0" destOrd="0" presId="urn:microsoft.com/office/officeart/2005/8/layout/hProcess7"/>
    <dgm:cxn modelId="{3B7CCDA3-7B20-4B82-AC12-F3D2A3E26E4E}" type="presParOf" srcId="{746AA29B-375A-6E4A-9C97-8F4F3FF654C8}" destId="{4D1EDBA5-CF0C-F148-B3C2-BEA1D75829A3}" srcOrd="1" destOrd="0" presId="urn:microsoft.com/office/officeart/2005/8/layout/hProcess7"/>
    <dgm:cxn modelId="{E603B661-A8A7-4B1E-B746-645B00DABA93}" type="presParOf" srcId="{746AA29B-375A-6E4A-9C97-8F4F3FF654C8}" destId="{EE36F73C-2BCD-5B42-B762-4D16FE868E0A}" srcOrd="2" destOrd="0" presId="urn:microsoft.com/office/officeart/2005/8/layout/hProcess7"/>
    <dgm:cxn modelId="{3A042CA8-89F9-4783-98A8-FDC1B3802F4D}" type="presParOf" srcId="{BF6D51C0-75AC-DD4F-9F18-C475B020478C}" destId="{090615B4-4AC8-BF4B-A5FC-D42463EC8028}" srcOrd="7" destOrd="0" presId="urn:microsoft.com/office/officeart/2005/8/layout/hProcess7"/>
    <dgm:cxn modelId="{E66F4D41-E71A-46A1-891A-41EF46821CA1}" type="presParOf" srcId="{BF6D51C0-75AC-DD4F-9F18-C475B020478C}" destId="{29B1E8E1-F930-484E-A2AF-8C07752B8458}" srcOrd="8" destOrd="0" presId="urn:microsoft.com/office/officeart/2005/8/layout/hProcess7"/>
    <dgm:cxn modelId="{396EAAA8-989F-4BB9-A163-62E58D4A2BBA}" type="presParOf" srcId="{29B1E8E1-F930-484E-A2AF-8C07752B8458}" destId="{7ECD75E3-BE04-2E4E-BA31-9DB939C5E3AD}" srcOrd="0" destOrd="0" presId="urn:microsoft.com/office/officeart/2005/8/layout/hProcess7"/>
    <dgm:cxn modelId="{F075350A-FBD3-45B5-AC22-15B631636F9A}" type="presParOf" srcId="{29B1E8E1-F930-484E-A2AF-8C07752B8458}" destId="{A37142EE-41E4-8D46-971E-C23CCF1FAE82}" srcOrd="1" destOrd="0" presId="urn:microsoft.com/office/officeart/2005/8/layout/hProcess7"/>
    <dgm:cxn modelId="{A3E71BF0-79F6-42E9-8CF0-36DD3319952F}" type="presParOf" srcId="{29B1E8E1-F930-484E-A2AF-8C07752B8458}" destId="{34838241-C076-0B45-9C98-451E925CDE70}" srcOrd="2" destOrd="0" presId="urn:microsoft.com/office/officeart/2005/8/layout/hProcess7"/>
    <dgm:cxn modelId="{534E6747-0737-4802-BAC8-9CF3AC7D21A2}" type="presParOf" srcId="{BF6D51C0-75AC-DD4F-9F18-C475B020478C}" destId="{3BCEDFBB-0D83-2440-A865-878B5AD83F16}" srcOrd="9" destOrd="0" presId="urn:microsoft.com/office/officeart/2005/8/layout/hProcess7"/>
    <dgm:cxn modelId="{41C3AF99-229E-460A-A196-0E1C58CB2723}" type="presParOf" srcId="{BF6D51C0-75AC-DD4F-9F18-C475B020478C}" destId="{B1639908-B2A7-0F4F-B4B0-C7D5260286D4}" srcOrd="10" destOrd="0" presId="urn:microsoft.com/office/officeart/2005/8/layout/hProcess7"/>
    <dgm:cxn modelId="{3CF4F3B3-B4A5-4B13-B45D-9F7197077438}" type="presParOf" srcId="{B1639908-B2A7-0F4F-B4B0-C7D5260286D4}" destId="{E2186BE1-9A19-4745-B624-19D7721862C2}" srcOrd="0" destOrd="0" presId="urn:microsoft.com/office/officeart/2005/8/layout/hProcess7"/>
    <dgm:cxn modelId="{9FE2D68A-4995-4147-B2C2-33A3CAF8F2C7}" type="presParOf" srcId="{B1639908-B2A7-0F4F-B4B0-C7D5260286D4}" destId="{A89C5514-F5AD-9A43-88AD-0A128F4EE31E}" srcOrd="1" destOrd="0" presId="urn:microsoft.com/office/officeart/2005/8/layout/hProcess7"/>
    <dgm:cxn modelId="{6C1EC3D1-9F08-40CD-A1A1-81C57567CA4F}" type="presParOf" srcId="{B1639908-B2A7-0F4F-B4B0-C7D5260286D4}" destId="{4AA392C1-8D6F-0C40-9610-9D614E917601}" srcOrd="2" destOrd="0" presId="urn:microsoft.com/office/officeart/2005/8/layout/hProcess7"/>
    <dgm:cxn modelId="{201B5EA0-2352-4E47-9EE5-D736A9F01A86}" type="presParOf" srcId="{BF6D51C0-75AC-DD4F-9F18-C475B020478C}" destId="{ED7F8DA9-F04C-1D41-A3AB-26A77EBA442A}" srcOrd="11" destOrd="0" presId="urn:microsoft.com/office/officeart/2005/8/layout/hProcess7"/>
    <dgm:cxn modelId="{93164A7F-88EB-4E57-8FD4-FE29E6E20DA1}" type="presParOf" srcId="{BF6D51C0-75AC-DD4F-9F18-C475B020478C}" destId="{2C587FB1-8B81-D64C-8F1A-0634895B513C}" srcOrd="12" destOrd="0" presId="urn:microsoft.com/office/officeart/2005/8/layout/hProcess7"/>
    <dgm:cxn modelId="{E49E6FD3-937B-4910-87F6-437A04886059}" type="presParOf" srcId="{2C587FB1-8B81-D64C-8F1A-0634895B513C}" destId="{61889801-41C9-0B4F-A764-394EC647E92C}" srcOrd="0" destOrd="0" presId="urn:microsoft.com/office/officeart/2005/8/layout/hProcess7"/>
    <dgm:cxn modelId="{48023454-D3E8-4DB6-997E-735398DEEF27}" type="presParOf" srcId="{2C587FB1-8B81-D64C-8F1A-0634895B513C}" destId="{FD55D786-EE64-E34A-9F45-8C817C79BCC8}" srcOrd="1" destOrd="0" presId="urn:microsoft.com/office/officeart/2005/8/layout/hProcess7"/>
    <dgm:cxn modelId="{24CCAD55-89B4-40FC-B628-2DE3DDB72113}" type="presParOf" srcId="{2C587FB1-8B81-D64C-8F1A-0634895B513C}" destId="{46274A63-50D8-CA4C-98A3-FDD448A9656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F0A5F-0872-2140-B909-C5B5F391556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E003CB79-EBCD-044D-ACA8-7D8D0741F77A}">
      <dgm:prSet phldrT="[Text]"/>
      <dgm:spPr/>
      <dgm:t>
        <a:bodyPr/>
        <a:lstStyle/>
        <a:p>
          <a:r>
            <a:rPr lang="en-US" dirty="0" smtClean="0"/>
            <a:t>Know</a:t>
          </a:r>
          <a:endParaRPr lang="en-US" dirty="0"/>
        </a:p>
      </dgm:t>
    </dgm:pt>
    <dgm:pt modelId="{E15D6B53-2DC4-594D-9BB2-02BC3EFAF0FA}" type="parTrans" cxnId="{8DE8A83D-40EC-4942-8A28-EAF70C1CC586}">
      <dgm:prSet/>
      <dgm:spPr/>
      <dgm:t>
        <a:bodyPr/>
        <a:lstStyle/>
        <a:p>
          <a:endParaRPr lang="en-US"/>
        </a:p>
      </dgm:t>
    </dgm:pt>
    <dgm:pt modelId="{0BAF1F1A-5DEC-5B44-9B98-BC8EDC0C5638}" type="sibTrans" cxnId="{8DE8A83D-40EC-4942-8A28-EAF70C1CC586}">
      <dgm:prSet/>
      <dgm:spPr/>
      <dgm:t>
        <a:bodyPr/>
        <a:lstStyle/>
        <a:p>
          <a:endParaRPr lang="en-US"/>
        </a:p>
      </dgm:t>
    </dgm:pt>
    <dgm:pt modelId="{AF46315E-B54A-274A-B2B2-41B523E522B0}">
      <dgm:prSet phldrT="[Text]"/>
      <dgm:spPr/>
      <dgm:t>
        <a:bodyPr/>
        <a:lstStyle/>
        <a:p>
          <a:r>
            <a:rPr lang="en-US" dirty="0" smtClean="0"/>
            <a:t> What I know about this topic</a:t>
          </a:r>
          <a:endParaRPr lang="en-US" dirty="0"/>
        </a:p>
      </dgm:t>
    </dgm:pt>
    <dgm:pt modelId="{2BF18858-B3AF-304C-A090-9BBD6581B077}" type="parTrans" cxnId="{620CD0D3-F732-4446-A2CE-AE24B852A346}">
      <dgm:prSet/>
      <dgm:spPr/>
      <dgm:t>
        <a:bodyPr/>
        <a:lstStyle/>
        <a:p>
          <a:endParaRPr lang="en-US"/>
        </a:p>
      </dgm:t>
    </dgm:pt>
    <dgm:pt modelId="{1B84336F-1C43-2F46-B16A-57C2F1D430BA}" type="sibTrans" cxnId="{620CD0D3-F732-4446-A2CE-AE24B852A346}">
      <dgm:prSet/>
      <dgm:spPr/>
      <dgm:t>
        <a:bodyPr/>
        <a:lstStyle/>
        <a:p>
          <a:endParaRPr lang="en-US"/>
        </a:p>
      </dgm:t>
    </dgm:pt>
    <dgm:pt modelId="{71E8E695-5163-064B-9377-2C650F6F98A2}">
      <dgm:prSet phldrT="[Text]"/>
      <dgm:spPr/>
      <dgm:t>
        <a:bodyPr/>
        <a:lstStyle/>
        <a:p>
          <a:r>
            <a:rPr lang="en-US" dirty="0" smtClean="0"/>
            <a:t>What</a:t>
          </a:r>
          <a:endParaRPr lang="en-US" dirty="0"/>
        </a:p>
      </dgm:t>
    </dgm:pt>
    <dgm:pt modelId="{03EDB3EE-D04B-2343-B107-A3818C97174A}" type="parTrans" cxnId="{35339727-529A-844F-A839-0598B57C00D3}">
      <dgm:prSet/>
      <dgm:spPr/>
      <dgm:t>
        <a:bodyPr/>
        <a:lstStyle/>
        <a:p>
          <a:endParaRPr lang="en-US"/>
        </a:p>
      </dgm:t>
    </dgm:pt>
    <dgm:pt modelId="{5A0063EB-4B26-034D-A02E-E5790FD5E6F1}" type="sibTrans" cxnId="{35339727-529A-844F-A839-0598B57C00D3}">
      <dgm:prSet/>
      <dgm:spPr/>
      <dgm:t>
        <a:bodyPr/>
        <a:lstStyle/>
        <a:p>
          <a:endParaRPr lang="en-US"/>
        </a:p>
      </dgm:t>
    </dgm:pt>
    <dgm:pt modelId="{826C72A9-B680-D94A-8F5C-405E1CE5E357}">
      <dgm:prSet phldrT="[Text]"/>
      <dgm:spPr/>
      <dgm:t>
        <a:bodyPr/>
        <a:lstStyle/>
        <a:p>
          <a:r>
            <a:rPr lang="en-US" dirty="0" smtClean="0"/>
            <a:t>What I want to know</a:t>
          </a:r>
          <a:endParaRPr lang="en-US" dirty="0"/>
        </a:p>
      </dgm:t>
    </dgm:pt>
    <dgm:pt modelId="{E4F264EA-4F2D-4C48-9EBC-14B861D6DED1}" type="parTrans" cxnId="{55F1CC32-937C-5F46-A67E-AE035451AEFC}">
      <dgm:prSet/>
      <dgm:spPr/>
      <dgm:t>
        <a:bodyPr/>
        <a:lstStyle/>
        <a:p>
          <a:endParaRPr lang="en-US"/>
        </a:p>
      </dgm:t>
    </dgm:pt>
    <dgm:pt modelId="{43FDD328-2788-3B46-A6A4-6CA74ADE8F1F}" type="sibTrans" cxnId="{55F1CC32-937C-5F46-A67E-AE035451AEFC}">
      <dgm:prSet/>
      <dgm:spPr/>
      <dgm:t>
        <a:bodyPr/>
        <a:lstStyle/>
        <a:p>
          <a:endParaRPr lang="en-US"/>
        </a:p>
      </dgm:t>
    </dgm:pt>
    <dgm:pt modelId="{18187056-D432-F84D-BF00-4BD1A9ED4EE9}">
      <dgm:prSet phldrT="[Text]"/>
      <dgm:spPr/>
      <dgm:t>
        <a:bodyPr/>
        <a:lstStyle/>
        <a:p>
          <a:r>
            <a:rPr lang="en-US" dirty="0" smtClean="0"/>
            <a:t>Learn</a:t>
          </a:r>
          <a:endParaRPr lang="en-US" dirty="0"/>
        </a:p>
      </dgm:t>
    </dgm:pt>
    <dgm:pt modelId="{DE6DBE1D-CF71-A14C-8A2C-44D34DC664DC}" type="parTrans" cxnId="{74609EE0-6207-BD46-AEA6-7191767DC9A2}">
      <dgm:prSet/>
      <dgm:spPr/>
      <dgm:t>
        <a:bodyPr/>
        <a:lstStyle/>
        <a:p>
          <a:endParaRPr lang="en-US"/>
        </a:p>
      </dgm:t>
    </dgm:pt>
    <dgm:pt modelId="{39E862AC-7B6A-B841-850F-8C633007635C}" type="sibTrans" cxnId="{74609EE0-6207-BD46-AEA6-7191767DC9A2}">
      <dgm:prSet/>
      <dgm:spPr/>
      <dgm:t>
        <a:bodyPr/>
        <a:lstStyle/>
        <a:p>
          <a:endParaRPr lang="en-US"/>
        </a:p>
      </dgm:t>
    </dgm:pt>
    <dgm:pt modelId="{1C4B7EB5-8A0A-5844-9FBC-28A0C869D56A}">
      <dgm:prSet phldrT="[Text]"/>
      <dgm:spPr/>
      <dgm:t>
        <a:bodyPr/>
        <a:lstStyle/>
        <a:p>
          <a:r>
            <a:rPr lang="en-US" dirty="0" smtClean="0"/>
            <a:t> What I have learned</a:t>
          </a:r>
          <a:endParaRPr lang="en-US" dirty="0"/>
        </a:p>
      </dgm:t>
    </dgm:pt>
    <dgm:pt modelId="{7024BC2C-8728-F94A-B8C5-C479A8EDC466}" type="parTrans" cxnId="{29D102FA-F071-D649-8E72-731D9A69917E}">
      <dgm:prSet/>
      <dgm:spPr/>
      <dgm:t>
        <a:bodyPr/>
        <a:lstStyle/>
        <a:p>
          <a:endParaRPr lang="en-US"/>
        </a:p>
      </dgm:t>
    </dgm:pt>
    <dgm:pt modelId="{A0ACAB68-AE10-4249-92E1-FA93C7B64091}" type="sibTrans" cxnId="{29D102FA-F071-D649-8E72-731D9A69917E}">
      <dgm:prSet/>
      <dgm:spPr/>
      <dgm:t>
        <a:bodyPr/>
        <a:lstStyle/>
        <a:p>
          <a:endParaRPr lang="en-US"/>
        </a:p>
      </dgm:t>
    </dgm:pt>
    <dgm:pt modelId="{49E4A2DC-30AB-9947-8E3A-987A5BD252F9}">
      <dgm:prSet phldrT="[Text]"/>
      <dgm:spPr/>
      <dgm:t>
        <a:bodyPr/>
        <a:lstStyle/>
        <a:p>
          <a:r>
            <a:rPr lang="en-US" dirty="0" smtClean="0"/>
            <a:t>Next Steps</a:t>
          </a:r>
          <a:endParaRPr lang="en-US" dirty="0"/>
        </a:p>
      </dgm:t>
    </dgm:pt>
    <dgm:pt modelId="{CBFEAA10-4CCB-EE44-B6EF-2A16DF7FA424}" type="parTrans" cxnId="{548CBF61-68DD-EA48-9750-D2B5E4483A84}">
      <dgm:prSet/>
      <dgm:spPr/>
      <dgm:t>
        <a:bodyPr/>
        <a:lstStyle/>
        <a:p>
          <a:endParaRPr lang="en-US"/>
        </a:p>
      </dgm:t>
    </dgm:pt>
    <dgm:pt modelId="{5C5735A3-692F-BD4E-BC32-9B3FA5D8B049}" type="sibTrans" cxnId="{548CBF61-68DD-EA48-9750-D2B5E4483A84}">
      <dgm:prSet/>
      <dgm:spPr/>
      <dgm:t>
        <a:bodyPr/>
        <a:lstStyle/>
        <a:p>
          <a:endParaRPr lang="en-US"/>
        </a:p>
      </dgm:t>
    </dgm:pt>
    <dgm:pt modelId="{5CDDC723-AFBB-A342-84B5-DC0E94B24178}">
      <dgm:prSet phldrT="[Text]"/>
      <dgm:spPr/>
      <dgm:t>
        <a:bodyPr/>
        <a:lstStyle/>
        <a:p>
          <a:r>
            <a:rPr lang="en-US" dirty="0" smtClean="0"/>
            <a:t>What my next steps will be</a:t>
          </a:r>
          <a:endParaRPr lang="en-US" dirty="0"/>
        </a:p>
      </dgm:t>
    </dgm:pt>
    <dgm:pt modelId="{2F7AA0C9-9F2A-DD48-983C-1EBA84F7A924}" type="parTrans" cxnId="{0BDAC989-2FC4-3943-BAE9-7D69076E7595}">
      <dgm:prSet/>
      <dgm:spPr/>
      <dgm:t>
        <a:bodyPr/>
        <a:lstStyle/>
        <a:p>
          <a:endParaRPr lang="en-US"/>
        </a:p>
      </dgm:t>
    </dgm:pt>
    <dgm:pt modelId="{60177A43-D410-B549-82CF-48B2A70F5C84}" type="sibTrans" cxnId="{0BDAC989-2FC4-3943-BAE9-7D69076E7595}">
      <dgm:prSet/>
      <dgm:spPr/>
      <dgm:t>
        <a:bodyPr/>
        <a:lstStyle/>
        <a:p>
          <a:endParaRPr lang="en-US"/>
        </a:p>
      </dgm:t>
    </dgm:pt>
    <dgm:pt modelId="{BF6D51C0-75AC-DD4F-9F18-C475B020478C}" type="pres">
      <dgm:prSet presAssocID="{D2EF0A5F-0872-2140-B909-C5B5F3915569}" presName="Name0" presStyleCnt="0">
        <dgm:presLayoutVars>
          <dgm:dir/>
          <dgm:animLvl val="lvl"/>
          <dgm:resizeHandles val="exact"/>
        </dgm:presLayoutVars>
      </dgm:prSet>
      <dgm:spPr/>
      <dgm:t>
        <a:bodyPr/>
        <a:lstStyle/>
        <a:p>
          <a:endParaRPr lang="en-US"/>
        </a:p>
      </dgm:t>
    </dgm:pt>
    <dgm:pt modelId="{D0594C0E-796B-DA46-A5A9-082411A8F15C}" type="pres">
      <dgm:prSet presAssocID="{E003CB79-EBCD-044D-ACA8-7D8D0741F77A}" presName="compositeNode" presStyleCnt="0">
        <dgm:presLayoutVars>
          <dgm:bulletEnabled val="1"/>
        </dgm:presLayoutVars>
      </dgm:prSet>
      <dgm:spPr/>
    </dgm:pt>
    <dgm:pt modelId="{E9E06498-6C80-A44A-BE01-5F1B104153CF}" type="pres">
      <dgm:prSet presAssocID="{E003CB79-EBCD-044D-ACA8-7D8D0741F77A}" presName="bgRect" presStyleLbl="node1" presStyleIdx="0" presStyleCnt="4"/>
      <dgm:spPr/>
      <dgm:t>
        <a:bodyPr/>
        <a:lstStyle/>
        <a:p>
          <a:endParaRPr lang="en-US"/>
        </a:p>
      </dgm:t>
    </dgm:pt>
    <dgm:pt modelId="{2558A072-2112-DF43-ABA9-E40EA51D9982}" type="pres">
      <dgm:prSet presAssocID="{E003CB79-EBCD-044D-ACA8-7D8D0741F77A}" presName="parentNode" presStyleLbl="node1" presStyleIdx="0" presStyleCnt="4">
        <dgm:presLayoutVars>
          <dgm:chMax val="0"/>
          <dgm:bulletEnabled val="1"/>
        </dgm:presLayoutVars>
      </dgm:prSet>
      <dgm:spPr/>
      <dgm:t>
        <a:bodyPr/>
        <a:lstStyle/>
        <a:p>
          <a:endParaRPr lang="en-US"/>
        </a:p>
      </dgm:t>
    </dgm:pt>
    <dgm:pt modelId="{AC093E34-D2C9-3745-9CF9-9F3525076C5C}" type="pres">
      <dgm:prSet presAssocID="{E003CB79-EBCD-044D-ACA8-7D8D0741F77A}" presName="childNode" presStyleLbl="node1" presStyleIdx="0" presStyleCnt="4">
        <dgm:presLayoutVars>
          <dgm:bulletEnabled val="1"/>
        </dgm:presLayoutVars>
      </dgm:prSet>
      <dgm:spPr/>
      <dgm:t>
        <a:bodyPr/>
        <a:lstStyle/>
        <a:p>
          <a:endParaRPr lang="en-US"/>
        </a:p>
      </dgm:t>
    </dgm:pt>
    <dgm:pt modelId="{651A7F8D-4D65-A240-BDBF-F26D05E434F4}" type="pres">
      <dgm:prSet presAssocID="{0BAF1F1A-5DEC-5B44-9B98-BC8EDC0C5638}" presName="hSp" presStyleCnt="0"/>
      <dgm:spPr/>
    </dgm:pt>
    <dgm:pt modelId="{78F2FB56-ECD3-0744-92E4-EE9BE3C821C7}" type="pres">
      <dgm:prSet presAssocID="{0BAF1F1A-5DEC-5B44-9B98-BC8EDC0C5638}" presName="vProcSp" presStyleCnt="0"/>
      <dgm:spPr/>
    </dgm:pt>
    <dgm:pt modelId="{BA75EDAD-39EA-3F43-BF00-9C5372CCCD95}" type="pres">
      <dgm:prSet presAssocID="{0BAF1F1A-5DEC-5B44-9B98-BC8EDC0C5638}" presName="vSp1" presStyleCnt="0"/>
      <dgm:spPr/>
    </dgm:pt>
    <dgm:pt modelId="{7BDBF37D-3E5E-F947-B991-B8F8AFD814F7}" type="pres">
      <dgm:prSet presAssocID="{0BAF1F1A-5DEC-5B44-9B98-BC8EDC0C5638}" presName="simulatedConn" presStyleLbl="solidFgAcc1" presStyleIdx="0" presStyleCnt="3"/>
      <dgm:spPr/>
    </dgm:pt>
    <dgm:pt modelId="{C3B49F1D-FF2B-DE41-8F79-60E6BF63F979}" type="pres">
      <dgm:prSet presAssocID="{0BAF1F1A-5DEC-5B44-9B98-BC8EDC0C5638}" presName="vSp2" presStyleCnt="0"/>
      <dgm:spPr/>
    </dgm:pt>
    <dgm:pt modelId="{3130FF4C-7CD8-8A4E-A696-9B81FE7048D5}" type="pres">
      <dgm:prSet presAssocID="{0BAF1F1A-5DEC-5B44-9B98-BC8EDC0C5638}" presName="sibTrans" presStyleCnt="0"/>
      <dgm:spPr/>
    </dgm:pt>
    <dgm:pt modelId="{24709EFF-5EA3-C245-BB3C-491A59099C1B}" type="pres">
      <dgm:prSet presAssocID="{71E8E695-5163-064B-9377-2C650F6F98A2}" presName="compositeNode" presStyleCnt="0">
        <dgm:presLayoutVars>
          <dgm:bulletEnabled val="1"/>
        </dgm:presLayoutVars>
      </dgm:prSet>
      <dgm:spPr/>
    </dgm:pt>
    <dgm:pt modelId="{82694DB0-212A-B54B-816A-02C0DF71282B}" type="pres">
      <dgm:prSet presAssocID="{71E8E695-5163-064B-9377-2C650F6F98A2}" presName="bgRect" presStyleLbl="node1" presStyleIdx="1" presStyleCnt="4" custScaleX="133746" custScaleY="138930"/>
      <dgm:spPr/>
      <dgm:t>
        <a:bodyPr/>
        <a:lstStyle/>
        <a:p>
          <a:endParaRPr lang="en-US"/>
        </a:p>
      </dgm:t>
    </dgm:pt>
    <dgm:pt modelId="{B648D996-0E10-994F-891C-DE1E3135A85D}" type="pres">
      <dgm:prSet presAssocID="{71E8E695-5163-064B-9377-2C650F6F98A2}" presName="parentNode" presStyleLbl="node1" presStyleIdx="1" presStyleCnt="4">
        <dgm:presLayoutVars>
          <dgm:chMax val="0"/>
          <dgm:bulletEnabled val="1"/>
        </dgm:presLayoutVars>
      </dgm:prSet>
      <dgm:spPr/>
      <dgm:t>
        <a:bodyPr/>
        <a:lstStyle/>
        <a:p>
          <a:endParaRPr lang="en-US"/>
        </a:p>
      </dgm:t>
    </dgm:pt>
    <dgm:pt modelId="{0DDBB0C3-C73D-334D-968B-CE6E89D072F8}" type="pres">
      <dgm:prSet presAssocID="{71E8E695-5163-064B-9377-2C650F6F98A2}" presName="childNode" presStyleLbl="node1" presStyleIdx="1" presStyleCnt="4">
        <dgm:presLayoutVars>
          <dgm:bulletEnabled val="1"/>
        </dgm:presLayoutVars>
      </dgm:prSet>
      <dgm:spPr/>
      <dgm:t>
        <a:bodyPr/>
        <a:lstStyle/>
        <a:p>
          <a:endParaRPr lang="en-US"/>
        </a:p>
      </dgm:t>
    </dgm:pt>
    <dgm:pt modelId="{15F4E382-5BA0-CC4D-AA6D-B707E3240C58}" type="pres">
      <dgm:prSet presAssocID="{5A0063EB-4B26-034D-A02E-E5790FD5E6F1}" presName="hSp" presStyleCnt="0"/>
      <dgm:spPr/>
    </dgm:pt>
    <dgm:pt modelId="{746AA29B-375A-6E4A-9C97-8F4F3FF654C8}" type="pres">
      <dgm:prSet presAssocID="{5A0063EB-4B26-034D-A02E-E5790FD5E6F1}" presName="vProcSp" presStyleCnt="0"/>
      <dgm:spPr/>
    </dgm:pt>
    <dgm:pt modelId="{BE0639D8-BCCD-7141-A72B-E80189E4AD63}" type="pres">
      <dgm:prSet presAssocID="{5A0063EB-4B26-034D-A02E-E5790FD5E6F1}" presName="vSp1" presStyleCnt="0"/>
      <dgm:spPr/>
    </dgm:pt>
    <dgm:pt modelId="{4D1EDBA5-CF0C-F148-B3C2-BEA1D75829A3}" type="pres">
      <dgm:prSet presAssocID="{5A0063EB-4B26-034D-A02E-E5790FD5E6F1}" presName="simulatedConn" presStyleLbl="solidFgAcc1" presStyleIdx="1" presStyleCnt="3"/>
      <dgm:spPr/>
    </dgm:pt>
    <dgm:pt modelId="{EE36F73C-2BCD-5B42-B762-4D16FE868E0A}" type="pres">
      <dgm:prSet presAssocID="{5A0063EB-4B26-034D-A02E-E5790FD5E6F1}" presName="vSp2" presStyleCnt="0"/>
      <dgm:spPr/>
    </dgm:pt>
    <dgm:pt modelId="{090615B4-4AC8-BF4B-A5FC-D42463EC8028}" type="pres">
      <dgm:prSet presAssocID="{5A0063EB-4B26-034D-A02E-E5790FD5E6F1}" presName="sibTrans" presStyleCnt="0"/>
      <dgm:spPr/>
    </dgm:pt>
    <dgm:pt modelId="{29B1E8E1-F930-484E-A2AF-8C07752B8458}" type="pres">
      <dgm:prSet presAssocID="{18187056-D432-F84D-BF00-4BD1A9ED4EE9}" presName="compositeNode" presStyleCnt="0">
        <dgm:presLayoutVars>
          <dgm:bulletEnabled val="1"/>
        </dgm:presLayoutVars>
      </dgm:prSet>
      <dgm:spPr/>
    </dgm:pt>
    <dgm:pt modelId="{7ECD75E3-BE04-2E4E-BA31-9DB939C5E3AD}" type="pres">
      <dgm:prSet presAssocID="{18187056-D432-F84D-BF00-4BD1A9ED4EE9}" presName="bgRect" presStyleLbl="node1" presStyleIdx="2" presStyleCnt="4"/>
      <dgm:spPr/>
      <dgm:t>
        <a:bodyPr/>
        <a:lstStyle/>
        <a:p>
          <a:endParaRPr lang="en-US"/>
        </a:p>
      </dgm:t>
    </dgm:pt>
    <dgm:pt modelId="{A37142EE-41E4-8D46-971E-C23CCF1FAE82}" type="pres">
      <dgm:prSet presAssocID="{18187056-D432-F84D-BF00-4BD1A9ED4EE9}" presName="parentNode" presStyleLbl="node1" presStyleIdx="2" presStyleCnt="4">
        <dgm:presLayoutVars>
          <dgm:chMax val="0"/>
          <dgm:bulletEnabled val="1"/>
        </dgm:presLayoutVars>
      </dgm:prSet>
      <dgm:spPr/>
      <dgm:t>
        <a:bodyPr/>
        <a:lstStyle/>
        <a:p>
          <a:endParaRPr lang="en-US"/>
        </a:p>
      </dgm:t>
    </dgm:pt>
    <dgm:pt modelId="{34838241-C076-0B45-9C98-451E925CDE70}" type="pres">
      <dgm:prSet presAssocID="{18187056-D432-F84D-BF00-4BD1A9ED4EE9}" presName="childNode" presStyleLbl="node1" presStyleIdx="2" presStyleCnt="4">
        <dgm:presLayoutVars>
          <dgm:bulletEnabled val="1"/>
        </dgm:presLayoutVars>
      </dgm:prSet>
      <dgm:spPr/>
      <dgm:t>
        <a:bodyPr/>
        <a:lstStyle/>
        <a:p>
          <a:endParaRPr lang="en-US"/>
        </a:p>
      </dgm:t>
    </dgm:pt>
    <dgm:pt modelId="{3BCEDFBB-0D83-2440-A865-878B5AD83F16}" type="pres">
      <dgm:prSet presAssocID="{39E862AC-7B6A-B841-850F-8C633007635C}" presName="hSp" presStyleCnt="0"/>
      <dgm:spPr/>
    </dgm:pt>
    <dgm:pt modelId="{B1639908-B2A7-0F4F-B4B0-C7D5260286D4}" type="pres">
      <dgm:prSet presAssocID="{39E862AC-7B6A-B841-850F-8C633007635C}" presName="vProcSp" presStyleCnt="0"/>
      <dgm:spPr/>
    </dgm:pt>
    <dgm:pt modelId="{E2186BE1-9A19-4745-B624-19D7721862C2}" type="pres">
      <dgm:prSet presAssocID="{39E862AC-7B6A-B841-850F-8C633007635C}" presName="vSp1" presStyleCnt="0"/>
      <dgm:spPr/>
    </dgm:pt>
    <dgm:pt modelId="{A89C5514-F5AD-9A43-88AD-0A128F4EE31E}" type="pres">
      <dgm:prSet presAssocID="{39E862AC-7B6A-B841-850F-8C633007635C}" presName="simulatedConn" presStyleLbl="solidFgAcc1" presStyleIdx="2" presStyleCnt="3"/>
      <dgm:spPr/>
    </dgm:pt>
    <dgm:pt modelId="{4AA392C1-8D6F-0C40-9610-9D614E917601}" type="pres">
      <dgm:prSet presAssocID="{39E862AC-7B6A-B841-850F-8C633007635C}" presName="vSp2" presStyleCnt="0"/>
      <dgm:spPr/>
    </dgm:pt>
    <dgm:pt modelId="{ED7F8DA9-F04C-1D41-A3AB-26A77EBA442A}" type="pres">
      <dgm:prSet presAssocID="{39E862AC-7B6A-B841-850F-8C633007635C}" presName="sibTrans" presStyleCnt="0"/>
      <dgm:spPr/>
    </dgm:pt>
    <dgm:pt modelId="{2C587FB1-8B81-D64C-8F1A-0634895B513C}" type="pres">
      <dgm:prSet presAssocID="{49E4A2DC-30AB-9947-8E3A-987A5BD252F9}" presName="compositeNode" presStyleCnt="0">
        <dgm:presLayoutVars>
          <dgm:bulletEnabled val="1"/>
        </dgm:presLayoutVars>
      </dgm:prSet>
      <dgm:spPr/>
    </dgm:pt>
    <dgm:pt modelId="{61889801-41C9-0B4F-A764-394EC647E92C}" type="pres">
      <dgm:prSet presAssocID="{49E4A2DC-30AB-9947-8E3A-987A5BD252F9}" presName="bgRect" presStyleLbl="node1" presStyleIdx="3" presStyleCnt="4"/>
      <dgm:spPr/>
      <dgm:t>
        <a:bodyPr/>
        <a:lstStyle/>
        <a:p>
          <a:endParaRPr lang="en-US"/>
        </a:p>
      </dgm:t>
    </dgm:pt>
    <dgm:pt modelId="{FD55D786-EE64-E34A-9F45-8C817C79BCC8}" type="pres">
      <dgm:prSet presAssocID="{49E4A2DC-30AB-9947-8E3A-987A5BD252F9}" presName="parentNode" presStyleLbl="node1" presStyleIdx="3" presStyleCnt="4">
        <dgm:presLayoutVars>
          <dgm:chMax val="0"/>
          <dgm:bulletEnabled val="1"/>
        </dgm:presLayoutVars>
      </dgm:prSet>
      <dgm:spPr/>
      <dgm:t>
        <a:bodyPr/>
        <a:lstStyle/>
        <a:p>
          <a:endParaRPr lang="en-US"/>
        </a:p>
      </dgm:t>
    </dgm:pt>
    <dgm:pt modelId="{46274A63-50D8-CA4C-98A3-FDD448A96560}" type="pres">
      <dgm:prSet presAssocID="{49E4A2DC-30AB-9947-8E3A-987A5BD252F9}" presName="childNode" presStyleLbl="node1" presStyleIdx="3" presStyleCnt="4">
        <dgm:presLayoutVars>
          <dgm:bulletEnabled val="1"/>
        </dgm:presLayoutVars>
      </dgm:prSet>
      <dgm:spPr/>
      <dgm:t>
        <a:bodyPr/>
        <a:lstStyle/>
        <a:p>
          <a:endParaRPr lang="en-US"/>
        </a:p>
      </dgm:t>
    </dgm:pt>
  </dgm:ptLst>
  <dgm:cxnLst>
    <dgm:cxn modelId="{29D102FA-F071-D649-8E72-731D9A69917E}" srcId="{18187056-D432-F84D-BF00-4BD1A9ED4EE9}" destId="{1C4B7EB5-8A0A-5844-9FBC-28A0C869D56A}" srcOrd="0" destOrd="0" parTransId="{7024BC2C-8728-F94A-B8C5-C479A8EDC466}" sibTransId="{A0ACAB68-AE10-4249-92E1-FA93C7B64091}"/>
    <dgm:cxn modelId="{D0EEC3DA-38D1-45A0-AFCA-220A3F2E41C9}" type="presOf" srcId="{AF46315E-B54A-274A-B2B2-41B523E522B0}" destId="{AC093E34-D2C9-3745-9CF9-9F3525076C5C}" srcOrd="0" destOrd="0" presId="urn:microsoft.com/office/officeart/2005/8/layout/hProcess7"/>
    <dgm:cxn modelId="{8F5932F1-BF08-4FEB-8879-DB0F9870188E}" type="presOf" srcId="{18187056-D432-F84D-BF00-4BD1A9ED4EE9}" destId="{A37142EE-41E4-8D46-971E-C23CCF1FAE82}" srcOrd="1" destOrd="0" presId="urn:microsoft.com/office/officeart/2005/8/layout/hProcess7"/>
    <dgm:cxn modelId="{BE5C0F07-6B09-453A-9A14-4BCC55E46A86}" type="presOf" srcId="{5CDDC723-AFBB-A342-84B5-DC0E94B24178}" destId="{46274A63-50D8-CA4C-98A3-FDD448A96560}" srcOrd="0" destOrd="0" presId="urn:microsoft.com/office/officeart/2005/8/layout/hProcess7"/>
    <dgm:cxn modelId="{14AACCE4-2078-40CC-9069-8489E5707887}" type="presOf" srcId="{826C72A9-B680-D94A-8F5C-405E1CE5E357}" destId="{0DDBB0C3-C73D-334D-968B-CE6E89D072F8}" srcOrd="0" destOrd="0" presId="urn:microsoft.com/office/officeart/2005/8/layout/hProcess7"/>
    <dgm:cxn modelId="{EDD8BC84-8D1C-46C5-9AA2-0DC7397C114A}" type="presOf" srcId="{49E4A2DC-30AB-9947-8E3A-987A5BD252F9}" destId="{61889801-41C9-0B4F-A764-394EC647E92C}" srcOrd="0" destOrd="0" presId="urn:microsoft.com/office/officeart/2005/8/layout/hProcess7"/>
    <dgm:cxn modelId="{35339727-529A-844F-A839-0598B57C00D3}" srcId="{D2EF0A5F-0872-2140-B909-C5B5F3915569}" destId="{71E8E695-5163-064B-9377-2C650F6F98A2}" srcOrd="1" destOrd="0" parTransId="{03EDB3EE-D04B-2343-B107-A3818C97174A}" sibTransId="{5A0063EB-4B26-034D-A02E-E5790FD5E6F1}"/>
    <dgm:cxn modelId="{620CD0D3-F732-4446-A2CE-AE24B852A346}" srcId="{E003CB79-EBCD-044D-ACA8-7D8D0741F77A}" destId="{AF46315E-B54A-274A-B2B2-41B523E522B0}" srcOrd="0" destOrd="0" parTransId="{2BF18858-B3AF-304C-A090-9BBD6581B077}" sibTransId="{1B84336F-1C43-2F46-B16A-57C2F1D430BA}"/>
    <dgm:cxn modelId="{48F5C006-DAA9-4496-A658-4BF8D8BC40B2}" type="presOf" srcId="{E003CB79-EBCD-044D-ACA8-7D8D0741F77A}" destId="{2558A072-2112-DF43-ABA9-E40EA51D9982}" srcOrd="1" destOrd="0" presId="urn:microsoft.com/office/officeart/2005/8/layout/hProcess7"/>
    <dgm:cxn modelId="{548CBF61-68DD-EA48-9750-D2B5E4483A84}" srcId="{D2EF0A5F-0872-2140-B909-C5B5F3915569}" destId="{49E4A2DC-30AB-9947-8E3A-987A5BD252F9}" srcOrd="3" destOrd="0" parTransId="{CBFEAA10-4CCB-EE44-B6EF-2A16DF7FA424}" sibTransId="{5C5735A3-692F-BD4E-BC32-9B3FA5D8B049}"/>
    <dgm:cxn modelId="{93453992-D0A6-4B1D-B734-E221A4463050}" type="presOf" srcId="{18187056-D432-F84D-BF00-4BD1A9ED4EE9}" destId="{7ECD75E3-BE04-2E4E-BA31-9DB939C5E3AD}" srcOrd="0" destOrd="0" presId="urn:microsoft.com/office/officeart/2005/8/layout/hProcess7"/>
    <dgm:cxn modelId="{8DE8A83D-40EC-4942-8A28-EAF70C1CC586}" srcId="{D2EF0A5F-0872-2140-B909-C5B5F3915569}" destId="{E003CB79-EBCD-044D-ACA8-7D8D0741F77A}" srcOrd="0" destOrd="0" parTransId="{E15D6B53-2DC4-594D-9BB2-02BC3EFAF0FA}" sibTransId="{0BAF1F1A-5DEC-5B44-9B98-BC8EDC0C5638}"/>
    <dgm:cxn modelId="{38896779-3C1F-44F5-B0A4-F913023B16AC}" type="presOf" srcId="{71E8E695-5163-064B-9377-2C650F6F98A2}" destId="{B648D996-0E10-994F-891C-DE1E3135A85D}" srcOrd="1" destOrd="0" presId="urn:microsoft.com/office/officeart/2005/8/layout/hProcess7"/>
    <dgm:cxn modelId="{74609EE0-6207-BD46-AEA6-7191767DC9A2}" srcId="{D2EF0A5F-0872-2140-B909-C5B5F3915569}" destId="{18187056-D432-F84D-BF00-4BD1A9ED4EE9}" srcOrd="2" destOrd="0" parTransId="{DE6DBE1D-CF71-A14C-8A2C-44D34DC664DC}" sibTransId="{39E862AC-7B6A-B841-850F-8C633007635C}"/>
    <dgm:cxn modelId="{BF68CEF8-3C15-40D9-B121-66C02EB4546A}" type="presOf" srcId="{49E4A2DC-30AB-9947-8E3A-987A5BD252F9}" destId="{FD55D786-EE64-E34A-9F45-8C817C79BCC8}" srcOrd="1" destOrd="0" presId="urn:microsoft.com/office/officeart/2005/8/layout/hProcess7"/>
    <dgm:cxn modelId="{AE9E9B97-06F2-446D-BBD6-423EC4107A02}" type="presOf" srcId="{1C4B7EB5-8A0A-5844-9FBC-28A0C869D56A}" destId="{34838241-C076-0B45-9C98-451E925CDE70}" srcOrd="0" destOrd="0" presId="urn:microsoft.com/office/officeart/2005/8/layout/hProcess7"/>
    <dgm:cxn modelId="{3AD0C4D3-80CA-4576-8D4C-FA34A77F0225}" type="presOf" srcId="{71E8E695-5163-064B-9377-2C650F6F98A2}" destId="{82694DB0-212A-B54B-816A-02C0DF71282B}" srcOrd="0" destOrd="0" presId="urn:microsoft.com/office/officeart/2005/8/layout/hProcess7"/>
    <dgm:cxn modelId="{DEB219C9-AA31-4BB3-AC9E-30A22F845DE1}" type="presOf" srcId="{E003CB79-EBCD-044D-ACA8-7D8D0741F77A}" destId="{E9E06498-6C80-A44A-BE01-5F1B104153CF}" srcOrd="0" destOrd="0" presId="urn:microsoft.com/office/officeart/2005/8/layout/hProcess7"/>
    <dgm:cxn modelId="{0BDAC989-2FC4-3943-BAE9-7D69076E7595}" srcId="{49E4A2DC-30AB-9947-8E3A-987A5BD252F9}" destId="{5CDDC723-AFBB-A342-84B5-DC0E94B24178}" srcOrd="0" destOrd="0" parTransId="{2F7AA0C9-9F2A-DD48-983C-1EBA84F7A924}" sibTransId="{60177A43-D410-B549-82CF-48B2A70F5C84}"/>
    <dgm:cxn modelId="{55F1CC32-937C-5F46-A67E-AE035451AEFC}" srcId="{71E8E695-5163-064B-9377-2C650F6F98A2}" destId="{826C72A9-B680-D94A-8F5C-405E1CE5E357}" srcOrd="0" destOrd="0" parTransId="{E4F264EA-4F2D-4C48-9EBC-14B861D6DED1}" sibTransId="{43FDD328-2788-3B46-A6A4-6CA74ADE8F1F}"/>
    <dgm:cxn modelId="{8164AC0F-97A8-4C9D-95D4-99A90A85AEEB}" type="presOf" srcId="{D2EF0A5F-0872-2140-B909-C5B5F3915569}" destId="{BF6D51C0-75AC-DD4F-9F18-C475B020478C}" srcOrd="0" destOrd="0" presId="urn:microsoft.com/office/officeart/2005/8/layout/hProcess7"/>
    <dgm:cxn modelId="{2822601E-E456-4402-992A-5A5B585CBE8F}" type="presParOf" srcId="{BF6D51C0-75AC-DD4F-9F18-C475B020478C}" destId="{D0594C0E-796B-DA46-A5A9-082411A8F15C}" srcOrd="0" destOrd="0" presId="urn:microsoft.com/office/officeart/2005/8/layout/hProcess7"/>
    <dgm:cxn modelId="{251FC268-DE90-42F4-A7A1-8F9471EEA5B6}" type="presParOf" srcId="{D0594C0E-796B-DA46-A5A9-082411A8F15C}" destId="{E9E06498-6C80-A44A-BE01-5F1B104153CF}" srcOrd="0" destOrd="0" presId="urn:microsoft.com/office/officeart/2005/8/layout/hProcess7"/>
    <dgm:cxn modelId="{A25FE0E7-DE1F-40D9-8F24-9CC41D50865A}" type="presParOf" srcId="{D0594C0E-796B-DA46-A5A9-082411A8F15C}" destId="{2558A072-2112-DF43-ABA9-E40EA51D9982}" srcOrd="1" destOrd="0" presId="urn:microsoft.com/office/officeart/2005/8/layout/hProcess7"/>
    <dgm:cxn modelId="{3D57EBC7-C289-45AC-A2CF-9F7AD95053FC}" type="presParOf" srcId="{D0594C0E-796B-DA46-A5A9-082411A8F15C}" destId="{AC093E34-D2C9-3745-9CF9-9F3525076C5C}" srcOrd="2" destOrd="0" presId="urn:microsoft.com/office/officeart/2005/8/layout/hProcess7"/>
    <dgm:cxn modelId="{050CD8CF-7975-4BCC-9F72-B00377E8C473}" type="presParOf" srcId="{BF6D51C0-75AC-DD4F-9F18-C475B020478C}" destId="{651A7F8D-4D65-A240-BDBF-F26D05E434F4}" srcOrd="1" destOrd="0" presId="urn:microsoft.com/office/officeart/2005/8/layout/hProcess7"/>
    <dgm:cxn modelId="{11327928-6759-4047-A9D7-999AA39E2B6C}" type="presParOf" srcId="{BF6D51C0-75AC-DD4F-9F18-C475B020478C}" destId="{78F2FB56-ECD3-0744-92E4-EE9BE3C821C7}" srcOrd="2" destOrd="0" presId="urn:microsoft.com/office/officeart/2005/8/layout/hProcess7"/>
    <dgm:cxn modelId="{1323AB62-E1C3-42F7-9EA8-1404E925EB0E}" type="presParOf" srcId="{78F2FB56-ECD3-0744-92E4-EE9BE3C821C7}" destId="{BA75EDAD-39EA-3F43-BF00-9C5372CCCD95}" srcOrd="0" destOrd="0" presId="urn:microsoft.com/office/officeart/2005/8/layout/hProcess7"/>
    <dgm:cxn modelId="{B8EE89AB-ADEF-42CE-8BA2-E9C114219D78}" type="presParOf" srcId="{78F2FB56-ECD3-0744-92E4-EE9BE3C821C7}" destId="{7BDBF37D-3E5E-F947-B991-B8F8AFD814F7}" srcOrd="1" destOrd="0" presId="urn:microsoft.com/office/officeart/2005/8/layout/hProcess7"/>
    <dgm:cxn modelId="{D3669378-415D-4A6C-924F-84E492A5F386}" type="presParOf" srcId="{78F2FB56-ECD3-0744-92E4-EE9BE3C821C7}" destId="{C3B49F1D-FF2B-DE41-8F79-60E6BF63F979}" srcOrd="2" destOrd="0" presId="urn:microsoft.com/office/officeart/2005/8/layout/hProcess7"/>
    <dgm:cxn modelId="{AB320263-41B7-4F58-AA51-A43771DDCD11}" type="presParOf" srcId="{BF6D51C0-75AC-DD4F-9F18-C475B020478C}" destId="{3130FF4C-7CD8-8A4E-A696-9B81FE7048D5}" srcOrd="3" destOrd="0" presId="urn:microsoft.com/office/officeart/2005/8/layout/hProcess7"/>
    <dgm:cxn modelId="{249882C3-A3C4-483C-ADFA-D5E2D73C6281}" type="presParOf" srcId="{BF6D51C0-75AC-DD4F-9F18-C475B020478C}" destId="{24709EFF-5EA3-C245-BB3C-491A59099C1B}" srcOrd="4" destOrd="0" presId="urn:microsoft.com/office/officeart/2005/8/layout/hProcess7"/>
    <dgm:cxn modelId="{F047BF7F-BD51-40EE-A7C3-4547B309E8CA}" type="presParOf" srcId="{24709EFF-5EA3-C245-BB3C-491A59099C1B}" destId="{82694DB0-212A-B54B-816A-02C0DF71282B}" srcOrd="0" destOrd="0" presId="urn:microsoft.com/office/officeart/2005/8/layout/hProcess7"/>
    <dgm:cxn modelId="{394518FC-804D-4F53-A2FF-79C8720E0685}" type="presParOf" srcId="{24709EFF-5EA3-C245-BB3C-491A59099C1B}" destId="{B648D996-0E10-994F-891C-DE1E3135A85D}" srcOrd="1" destOrd="0" presId="urn:microsoft.com/office/officeart/2005/8/layout/hProcess7"/>
    <dgm:cxn modelId="{281A0287-6977-4182-B531-66E753054379}" type="presParOf" srcId="{24709EFF-5EA3-C245-BB3C-491A59099C1B}" destId="{0DDBB0C3-C73D-334D-968B-CE6E89D072F8}" srcOrd="2" destOrd="0" presId="urn:microsoft.com/office/officeart/2005/8/layout/hProcess7"/>
    <dgm:cxn modelId="{6608142E-F7FB-4376-8F8D-4AC32084A095}" type="presParOf" srcId="{BF6D51C0-75AC-DD4F-9F18-C475B020478C}" destId="{15F4E382-5BA0-CC4D-AA6D-B707E3240C58}" srcOrd="5" destOrd="0" presId="urn:microsoft.com/office/officeart/2005/8/layout/hProcess7"/>
    <dgm:cxn modelId="{946EE766-1548-4337-BBB8-B0B4CB9FF243}" type="presParOf" srcId="{BF6D51C0-75AC-DD4F-9F18-C475B020478C}" destId="{746AA29B-375A-6E4A-9C97-8F4F3FF654C8}" srcOrd="6" destOrd="0" presId="urn:microsoft.com/office/officeart/2005/8/layout/hProcess7"/>
    <dgm:cxn modelId="{D7257A70-83E3-44E4-9965-EDA50BEB322B}" type="presParOf" srcId="{746AA29B-375A-6E4A-9C97-8F4F3FF654C8}" destId="{BE0639D8-BCCD-7141-A72B-E80189E4AD63}" srcOrd="0" destOrd="0" presId="urn:microsoft.com/office/officeart/2005/8/layout/hProcess7"/>
    <dgm:cxn modelId="{1F929185-600F-4AEB-B7C2-620420D89E92}" type="presParOf" srcId="{746AA29B-375A-6E4A-9C97-8F4F3FF654C8}" destId="{4D1EDBA5-CF0C-F148-B3C2-BEA1D75829A3}" srcOrd="1" destOrd="0" presId="urn:microsoft.com/office/officeart/2005/8/layout/hProcess7"/>
    <dgm:cxn modelId="{69A256E6-9261-4CCC-B813-80F3EA8D463C}" type="presParOf" srcId="{746AA29B-375A-6E4A-9C97-8F4F3FF654C8}" destId="{EE36F73C-2BCD-5B42-B762-4D16FE868E0A}" srcOrd="2" destOrd="0" presId="urn:microsoft.com/office/officeart/2005/8/layout/hProcess7"/>
    <dgm:cxn modelId="{26D8BD80-B939-4795-854A-55A0F97D93A0}" type="presParOf" srcId="{BF6D51C0-75AC-DD4F-9F18-C475B020478C}" destId="{090615B4-4AC8-BF4B-A5FC-D42463EC8028}" srcOrd="7" destOrd="0" presId="urn:microsoft.com/office/officeart/2005/8/layout/hProcess7"/>
    <dgm:cxn modelId="{AA55284B-6689-47E7-B19D-47EE8A1A92B6}" type="presParOf" srcId="{BF6D51C0-75AC-DD4F-9F18-C475B020478C}" destId="{29B1E8E1-F930-484E-A2AF-8C07752B8458}" srcOrd="8" destOrd="0" presId="urn:microsoft.com/office/officeart/2005/8/layout/hProcess7"/>
    <dgm:cxn modelId="{C45A8A4F-FA37-4914-8625-8E6FDE7CE545}" type="presParOf" srcId="{29B1E8E1-F930-484E-A2AF-8C07752B8458}" destId="{7ECD75E3-BE04-2E4E-BA31-9DB939C5E3AD}" srcOrd="0" destOrd="0" presId="urn:microsoft.com/office/officeart/2005/8/layout/hProcess7"/>
    <dgm:cxn modelId="{E6F2D376-8AD9-4435-994F-5C98A8A6C5AE}" type="presParOf" srcId="{29B1E8E1-F930-484E-A2AF-8C07752B8458}" destId="{A37142EE-41E4-8D46-971E-C23CCF1FAE82}" srcOrd="1" destOrd="0" presId="urn:microsoft.com/office/officeart/2005/8/layout/hProcess7"/>
    <dgm:cxn modelId="{9DF13BB8-0EEA-4AB6-8970-A6AE1EA18F6E}" type="presParOf" srcId="{29B1E8E1-F930-484E-A2AF-8C07752B8458}" destId="{34838241-C076-0B45-9C98-451E925CDE70}" srcOrd="2" destOrd="0" presId="urn:microsoft.com/office/officeart/2005/8/layout/hProcess7"/>
    <dgm:cxn modelId="{5B841D4C-C947-4184-A45F-B59463D81F25}" type="presParOf" srcId="{BF6D51C0-75AC-DD4F-9F18-C475B020478C}" destId="{3BCEDFBB-0D83-2440-A865-878B5AD83F16}" srcOrd="9" destOrd="0" presId="urn:microsoft.com/office/officeart/2005/8/layout/hProcess7"/>
    <dgm:cxn modelId="{1978EE85-569C-4B89-8378-EA2201337424}" type="presParOf" srcId="{BF6D51C0-75AC-DD4F-9F18-C475B020478C}" destId="{B1639908-B2A7-0F4F-B4B0-C7D5260286D4}" srcOrd="10" destOrd="0" presId="urn:microsoft.com/office/officeart/2005/8/layout/hProcess7"/>
    <dgm:cxn modelId="{CA1EBBEB-CBD1-4F97-8762-D7AC3EFEBDD1}" type="presParOf" srcId="{B1639908-B2A7-0F4F-B4B0-C7D5260286D4}" destId="{E2186BE1-9A19-4745-B624-19D7721862C2}" srcOrd="0" destOrd="0" presId="urn:microsoft.com/office/officeart/2005/8/layout/hProcess7"/>
    <dgm:cxn modelId="{C42607FF-CF0B-4E8A-B944-FDF405F8ACDE}" type="presParOf" srcId="{B1639908-B2A7-0F4F-B4B0-C7D5260286D4}" destId="{A89C5514-F5AD-9A43-88AD-0A128F4EE31E}" srcOrd="1" destOrd="0" presId="urn:microsoft.com/office/officeart/2005/8/layout/hProcess7"/>
    <dgm:cxn modelId="{E08D944F-2A26-4EA1-9DBD-B652CB641256}" type="presParOf" srcId="{B1639908-B2A7-0F4F-B4B0-C7D5260286D4}" destId="{4AA392C1-8D6F-0C40-9610-9D614E917601}" srcOrd="2" destOrd="0" presId="urn:microsoft.com/office/officeart/2005/8/layout/hProcess7"/>
    <dgm:cxn modelId="{768CF81E-C02D-4928-8A94-F9D85EA65D96}" type="presParOf" srcId="{BF6D51C0-75AC-DD4F-9F18-C475B020478C}" destId="{ED7F8DA9-F04C-1D41-A3AB-26A77EBA442A}" srcOrd="11" destOrd="0" presId="urn:microsoft.com/office/officeart/2005/8/layout/hProcess7"/>
    <dgm:cxn modelId="{C4428000-59D0-47BC-90F2-14FDD0A79FB7}" type="presParOf" srcId="{BF6D51C0-75AC-DD4F-9F18-C475B020478C}" destId="{2C587FB1-8B81-D64C-8F1A-0634895B513C}" srcOrd="12" destOrd="0" presId="urn:microsoft.com/office/officeart/2005/8/layout/hProcess7"/>
    <dgm:cxn modelId="{24378B5E-02BB-4F89-A0E5-5C89E9C998DF}" type="presParOf" srcId="{2C587FB1-8B81-D64C-8F1A-0634895B513C}" destId="{61889801-41C9-0B4F-A764-394EC647E92C}" srcOrd="0" destOrd="0" presId="urn:microsoft.com/office/officeart/2005/8/layout/hProcess7"/>
    <dgm:cxn modelId="{A679D53C-53F0-409D-AD8D-0DB22E2402B5}" type="presParOf" srcId="{2C587FB1-8B81-D64C-8F1A-0634895B513C}" destId="{FD55D786-EE64-E34A-9F45-8C817C79BCC8}" srcOrd="1" destOrd="0" presId="urn:microsoft.com/office/officeart/2005/8/layout/hProcess7"/>
    <dgm:cxn modelId="{34ADF097-750B-4012-8941-270857910A91}" type="presParOf" srcId="{2C587FB1-8B81-D64C-8F1A-0634895B513C}" destId="{46274A63-50D8-CA4C-98A3-FDD448A9656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EF0A5F-0872-2140-B909-C5B5F391556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E003CB79-EBCD-044D-ACA8-7D8D0741F77A}">
      <dgm:prSet phldrT="[Text]"/>
      <dgm:spPr/>
      <dgm:t>
        <a:bodyPr/>
        <a:lstStyle/>
        <a:p>
          <a:r>
            <a:rPr lang="en-US" dirty="0" smtClean="0"/>
            <a:t>Know</a:t>
          </a:r>
          <a:endParaRPr lang="en-US" dirty="0"/>
        </a:p>
      </dgm:t>
    </dgm:pt>
    <dgm:pt modelId="{E15D6B53-2DC4-594D-9BB2-02BC3EFAF0FA}" type="parTrans" cxnId="{8DE8A83D-40EC-4942-8A28-EAF70C1CC586}">
      <dgm:prSet/>
      <dgm:spPr/>
      <dgm:t>
        <a:bodyPr/>
        <a:lstStyle/>
        <a:p>
          <a:endParaRPr lang="en-US"/>
        </a:p>
      </dgm:t>
    </dgm:pt>
    <dgm:pt modelId="{0BAF1F1A-5DEC-5B44-9B98-BC8EDC0C5638}" type="sibTrans" cxnId="{8DE8A83D-40EC-4942-8A28-EAF70C1CC586}">
      <dgm:prSet/>
      <dgm:spPr/>
      <dgm:t>
        <a:bodyPr/>
        <a:lstStyle/>
        <a:p>
          <a:endParaRPr lang="en-US"/>
        </a:p>
      </dgm:t>
    </dgm:pt>
    <dgm:pt modelId="{AF46315E-B54A-274A-B2B2-41B523E522B0}">
      <dgm:prSet phldrT="[Text]"/>
      <dgm:spPr/>
      <dgm:t>
        <a:bodyPr/>
        <a:lstStyle/>
        <a:p>
          <a:r>
            <a:rPr lang="en-US" dirty="0" smtClean="0"/>
            <a:t> What I know about this topic</a:t>
          </a:r>
          <a:endParaRPr lang="en-US" dirty="0"/>
        </a:p>
      </dgm:t>
    </dgm:pt>
    <dgm:pt modelId="{2BF18858-B3AF-304C-A090-9BBD6581B077}" type="parTrans" cxnId="{620CD0D3-F732-4446-A2CE-AE24B852A346}">
      <dgm:prSet/>
      <dgm:spPr/>
      <dgm:t>
        <a:bodyPr/>
        <a:lstStyle/>
        <a:p>
          <a:endParaRPr lang="en-US"/>
        </a:p>
      </dgm:t>
    </dgm:pt>
    <dgm:pt modelId="{1B84336F-1C43-2F46-B16A-57C2F1D430BA}" type="sibTrans" cxnId="{620CD0D3-F732-4446-A2CE-AE24B852A346}">
      <dgm:prSet/>
      <dgm:spPr/>
      <dgm:t>
        <a:bodyPr/>
        <a:lstStyle/>
        <a:p>
          <a:endParaRPr lang="en-US"/>
        </a:p>
      </dgm:t>
    </dgm:pt>
    <dgm:pt modelId="{71E8E695-5163-064B-9377-2C650F6F98A2}">
      <dgm:prSet phldrT="[Text]"/>
      <dgm:spPr/>
      <dgm:t>
        <a:bodyPr/>
        <a:lstStyle/>
        <a:p>
          <a:r>
            <a:rPr lang="en-US" dirty="0" smtClean="0"/>
            <a:t>What</a:t>
          </a:r>
          <a:endParaRPr lang="en-US" dirty="0"/>
        </a:p>
      </dgm:t>
    </dgm:pt>
    <dgm:pt modelId="{03EDB3EE-D04B-2343-B107-A3818C97174A}" type="parTrans" cxnId="{35339727-529A-844F-A839-0598B57C00D3}">
      <dgm:prSet/>
      <dgm:spPr/>
      <dgm:t>
        <a:bodyPr/>
        <a:lstStyle/>
        <a:p>
          <a:endParaRPr lang="en-US"/>
        </a:p>
      </dgm:t>
    </dgm:pt>
    <dgm:pt modelId="{5A0063EB-4B26-034D-A02E-E5790FD5E6F1}" type="sibTrans" cxnId="{35339727-529A-844F-A839-0598B57C00D3}">
      <dgm:prSet/>
      <dgm:spPr/>
      <dgm:t>
        <a:bodyPr/>
        <a:lstStyle/>
        <a:p>
          <a:endParaRPr lang="en-US"/>
        </a:p>
      </dgm:t>
    </dgm:pt>
    <dgm:pt modelId="{826C72A9-B680-D94A-8F5C-405E1CE5E357}">
      <dgm:prSet phldrT="[Text]"/>
      <dgm:spPr/>
      <dgm:t>
        <a:bodyPr/>
        <a:lstStyle/>
        <a:p>
          <a:r>
            <a:rPr lang="en-US" dirty="0" smtClean="0"/>
            <a:t>What I want to know</a:t>
          </a:r>
          <a:endParaRPr lang="en-US" dirty="0"/>
        </a:p>
      </dgm:t>
    </dgm:pt>
    <dgm:pt modelId="{E4F264EA-4F2D-4C48-9EBC-14B861D6DED1}" type="parTrans" cxnId="{55F1CC32-937C-5F46-A67E-AE035451AEFC}">
      <dgm:prSet/>
      <dgm:spPr/>
      <dgm:t>
        <a:bodyPr/>
        <a:lstStyle/>
        <a:p>
          <a:endParaRPr lang="en-US"/>
        </a:p>
      </dgm:t>
    </dgm:pt>
    <dgm:pt modelId="{43FDD328-2788-3B46-A6A4-6CA74ADE8F1F}" type="sibTrans" cxnId="{55F1CC32-937C-5F46-A67E-AE035451AEFC}">
      <dgm:prSet/>
      <dgm:spPr/>
      <dgm:t>
        <a:bodyPr/>
        <a:lstStyle/>
        <a:p>
          <a:endParaRPr lang="en-US"/>
        </a:p>
      </dgm:t>
    </dgm:pt>
    <dgm:pt modelId="{18187056-D432-F84D-BF00-4BD1A9ED4EE9}">
      <dgm:prSet phldrT="[Text]"/>
      <dgm:spPr/>
      <dgm:t>
        <a:bodyPr/>
        <a:lstStyle/>
        <a:p>
          <a:r>
            <a:rPr lang="en-US" dirty="0" smtClean="0"/>
            <a:t>Learn</a:t>
          </a:r>
          <a:endParaRPr lang="en-US" dirty="0"/>
        </a:p>
      </dgm:t>
    </dgm:pt>
    <dgm:pt modelId="{DE6DBE1D-CF71-A14C-8A2C-44D34DC664DC}" type="parTrans" cxnId="{74609EE0-6207-BD46-AEA6-7191767DC9A2}">
      <dgm:prSet/>
      <dgm:spPr/>
      <dgm:t>
        <a:bodyPr/>
        <a:lstStyle/>
        <a:p>
          <a:endParaRPr lang="en-US"/>
        </a:p>
      </dgm:t>
    </dgm:pt>
    <dgm:pt modelId="{39E862AC-7B6A-B841-850F-8C633007635C}" type="sibTrans" cxnId="{74609EE0-6207-BD46-AEA6-7191767DC9A2}">
      <dgm:prSet/>
      <dgm:spPr/>
      <dgm:t>
        <a:bodyPr/>
        <a:lstStyle/>
        <a:p>
          <a:endParaRPr lang="en-US"/>
        </a:p>
      </dgm:t>
    </dgm:pt>
    <dgm:pt modelId="{1C4B7EB5-8A0A-5844-9FBC-28A0C869D56A}">
      <dgm:prSet phldrT="[Text]"/>
      <dgm:spPr/>
      <dgm:t>
        <a:bodyPr/>
        <a:lstStyle/>
        <a:p>
          <a:r>
            <a:rPr lang="en-US" dirty="0" smtClean="0"/>
            <a:t> What I have learned</a:t>
          </a:r>
          <a:endParaRPr lang="en-US" dirty="0"/>
        </a:p>
      </dgm:t>
    </dgm:pt>
    <dgm:pt modelId="{7024BC2C-8728-F94A-B8C5-C479A8EDC466}" type="parTrans" cxnId="{29D102FA-F071-D649-8E72-731D9A69917E}">
      <dgm:prSet/>
      <dgm:spPr/>
      <dgm:t>
        <a:bodyPr/>
        <a:lstStyle/>
        <a:p>
          <a:endParaRPr lang="en-US"/>
        </a:p>
      </dgm:t>
    </dgm:pt>
    <dgm:pt modelId="{A0ACAB68-AE10-4249-92E1-FA93C7B64091}" type="sibTrans" cxnId="{29D102FA-F071-D649-8E72-731D9A69917E}">
      <dgm:prSet/>
      <dgm:spPr/>
      <dgm:t>
        <a:bodyPr/>
        <a:lstStyle/>
        <a:p>
          <a:endParaRPr lang="en-US"/>
        </a:p>
      </dgm:t>
    </dgm:pt>
    <dgm:pt modelId="{49E4A2DC-30AB-9947-8E3A-987A5BD252F9}">
      <dgm:prSet phldrT="[Text]"/>
      <dgm:spPr/>
      <dgm:t>
        <a:bodyPr/>
        <a:lstStyle/>
        <a:p>
          <a:r>
            <a:rPr lang="en-US" dirty="0" smtClean="0"/>
            <a:t>Next Steps</a:t>
          </a:r>
          <a:endParaRPr lang="en-US" dirty="0"/>
        </a:p>
      </dgm:t>
    </dgm:pt>
    <dgm:pt modelId="{CBFEAA10-4CCB-EE44-B6EF-2A16DF7FA424}" type="parTrans" cxnId="{548CBF61-68DD-EA48-9750-D2B5E4483A84}">
      <dgm:prSet/>
      <dgm:spPr/>
      <dgm:t>
        <a:bodyPr/>
        <a:lstStyle/>
        <a:p>
          <a:endParaRPr lang="en-US"/>
        </a:p>
      </dgm:t>
    </dgm:pt>
    <dgm:pt modelId="{5C5735A3-692F-BD4E-BC32-9B3FA5D8B049}" type="sibTrans" cxnId="{548CBF61-68DD-EA48-9750-D2B5E4483A84}">
      <dgm:prSet/>
      <dgm:spPr/>
      <dgm:t>
        <a:bodyPr/>
        <a:lstStyle/>
        <a:p>
          <a:endParaRPr lang="en-US"/>
        </a:p>
      </dgm:t>
    </dgm:pt>
    <dgm:pt modelId="{5CDDC723-AFBB-A342-84B5-DC0E94B24178}">
      <dgm:prSet phldrT="[Text]"/>
      <dgm:spPr/>
      <dgm:t>
        <a:bodyPr/>
        <a:lstStyle/>
        <a:p>
          <a:r>
            <a:rPr lang="en-US" dirty="0" smtClean="0"/>
            <a:t>What my next steps will be</a:t>
          </a:r>
          <a:endParaRPr lang="en-US" dirty="0"/>
        </a:p>
      </dgm:t>
    </dgm:pt>
    <dgm:pt modelId="{2F7AA0C9-9F2A-DD48-983C-1EBA84F7A924}" type="parTrans" cxnId="{0BDAC989-2FC4-3943-BAE9-7D69076E7595}">
      <dgm:prSet/>
      <dgm:spPr/>
      <dgm:t>
        <a:bodyPr/>
        <a:lstStyle/>
        <a:p>
          <a:endParaRPr lang="en-US"/>
        </a:p>
      </dgm:t>
    </dgm:pt>
    <dgm:pt modelId="{60177A43-D410-B549-82CF-48B2A70F5C84}" type="sibTrans" cxnId="{0BDAC989-2FC4-3943-BAE9-7D69076E7595}">
      <dgm:prSet/>
      <dgm:spPr/>
      <dgm:t>
        <a:bodyPr/>
        <a:lstStyle/>
        <a:p>
          <a:endParaRPr lang="en-US"/>
        </a:p>
      </dgm:t>
    </dgm:pt>
    <dgm:pt modelId="{BF6D51C0-75AC-DD4F-9F18-C475B020478C}" type="pres">
      <dgm:prSet presAssocID="{D2EF0A5F-0872-2140-B909-C5B5F3915569}" presName="Name0" presStyleCnt="0">
        <dgm:presLayoutVars>
          <dgm:dir/>
          <dgm:animLvl val="lvl"/>
          <dgm:resizeHandles val="exact"/>
        </dgm:presLayoutVars>
      </dgm:prSet>
      <dgm:spPr/>
      <dgm:t>
        <a:bodyPr/>
        <a:lstStyle/>
        <a:p>
          <a:endParaRPr lang="en-US"/>
        </a:p>
      </dgm:t>
    </dgm:pt>
    <dgm:pt modelId="{D0594C0E-796B-DA46-A5A9-082411A8F15C}" type="pres">
      <dgm:prSet presAssocID="{E003CB79-EBCD-044D-ACA8-7D8D0741F77A}" presName="compositeNode" presStyleCnt="0">
        <dgm:presLayoutVars>
          <dgm:bulletEnabled val="1"/>
        </dgm:presLayoutVars>
      </dgm:prSet>
      <dgm:spPr/>
    </dgm:pt>
    <dgm:pt modelId="{E9E06498-6C80-A44A-BE01-5F1B104153CF}" type="pres">
      <dgm:prSet presAssocID="{E003CB79-EBCD-044D-ACA8-7D8D0741F77A}" presName="bgRect" presStyleLbl="node1" presStyleIdx="0" presStyleCnt="4"/>
      <dgm:spPr/>
      <dgm:t>
        <a:bodyPr/>
        <a:lstStyle/>
        <a:p>
          <a:endParaRPr lang="en-US"/>
        </a:p>
      </dgm:t>
    </dgm:pt>
    <dgm:pt modelId="{2558A072-2112-DF43-ABA9-E40EA51D9982}" type="pres">
      <dgm:prSet presAssocID="{E003CB79-EBCD-044D-ACA8-7D8D0741F77A}" presName="parentNode" presStyleLbl="node1" presStyleIdx="0" presStyleCnt="4">
        <dgm:presLayoutVars>
          <dgm:chMax val="0"/>
          <dgm:bulletEnabled val="1"/>
        </dgm:presLayoutVars>
      </dgm:prSet>
      <dgm:spPr/>
      <dgm:t>
        <a:bodyPr/>
        <a:lstStyle/>
        <a:p>
          <a:endParaRPr lang="en-US"/>
        </a:p>
      </dgm:t>
    </dgm:pt>
    <dgm:pt modelId="{AC093E34-D2C9-3745-9CF9-9F3525076C5C}" type="pres">
      <dgm:prSet presAssocID="{E003CB79-EBCD-044D-ACA8-7D8D0741F77A}" presName="childNode" presStyleLbl="node1" presStyleIdx="0" presStyleCnt="4">
        <dgm:presLayoutVars>
          <dgm:bulletEnabled val="1"/>
        </dgm:presLayoutVars>
      </dgm:prSet>
      <dgm:spPr/>
      <dgm:t>
        <a:bodyPr/>
        <a:lstStyle/>
        <a:p>
          <a:endParaRPr lang="en-US"/>
        </a:p>
      </dgm:t>
    </dgm:pt>
    <dgm:pt modelId="{651A7F8D-4D65-A240-BDBF-F26D05E434F4}" type="pres">
      <dgm:prSet presAssocID="{0BAF1F1A-5DEC-5B44-9B98-BC8EDC0C5638}" presName="hSp" presStyleCnt="0"/>
      <dgm:spPr/>
    </dgm:pt>
    <dgm:pt modelId="{78F2FB56-ECD3-0744-92E4-EE9BE3C821C7}" type="pres">
      <dgm:prSet presAssocID="{0BAF1F1A-5DEC-5B44-9B98-BC8EDC0C5638}" presName="vProcSp" presStyleCnt="0"/>
      <dgm:spPr/>
    </dgm:pt>
    <dgm:pt modelId="{BA75EDAD-39EA-3F43-BF00-9C5372CCCD95}" type="pres">
      <dgm:prSet presAssocID="{0BAF1F1A-5DEC-5B44-9B98-BC8EDC0C5638}" presName="vSp1" presStyleCnt="0"/>
      <dgm:spPr/>
    </dgm:pt>
    <dgm:pt modelId="{7BDBF37D-3E5E-F947-B991-B8F8AFD814F7}" type="pres">
      <dgm:prSet presAssocID="{0BAF1F1A-5DEC-5B44-9B98-BC8EDC0C5638}" presName="simulatedConn" presStyleLbl="solidFgAcc1" presStyleIdx="0" presStyleCnt="3"/>
      <dgm:spPr/>
    </dgm:pt>
    <dgm:pt modelId="{C3B49F1D-FF2B-DE41-8F79-60E6BF63F979}" type="pres">
      <dgm:prSet presAssocID="{0BAF1F1A-5DEC-5B44-9B98-BC8EDC0C5638}" presName="vSp2" presStyleCnt="0"/>
      <dgm:spPr/>
    </dgm:pt>
    <dgm:pt modelId="{3130FF4C-7CD8-8A4E-A696-9B81FE7048D5}" type="pres">
      <dgm:prSet presAssocID="{0BAF1F1A-5DEC-5B44-9B98-BC8EDC0C5638}" presName="sibTrans" presStyleCnt="0"/>
      <dgm:spPr/>
    </dgm:pt>
    <dgm:pt modelId="{24709EFF-5EA3-C245-BB3C-491A59099C1B}" type="pres">
      <dgm:prSet presAssocID="{71E8E695-5163-064B-9377-2C650F6F98A2}" presName="compositeNode" presStyleCnt="0">
        <dgm:presLayoutVars>
          <dgm:bulletEnabled val="1"/>
        </dgm:presLayoutVars>
      </dgm:prSet>
      <dgm:spPr/>
    </dgm:pt>
    <dgm:pt modelId="{82694DB0-212A-B54B-816A-02C0DF71282B}" type="pres">
      <dgm:prSet presAssocID="{71E8E695-5163-064B-9377-2C650F6F98A2}" presName="bgRect" presStyleLbl="node1" presStyleIdx="1" presStyleCnt="4"/>
      <dgm:spPr/>
      <dgm:t>
        <a:bodyPr/>
        <a:lstStyle/>
        <a:p>
          <a:endParaRPr lang="en-US"/>
        </a:p>
      </dgm:t>
    </dgm:pt>
    <dgm:pt modelId="{B648D996-0E10-994F-891C-DE1E3135A85D}" type="pres">
      <dgm:prSet presAssocID="{71E8E695-5163-064B-9377-2C650F6F98A2}" presName="parentNode" presStyleLbl="node1" presStyleIdx="1" presStyleCnt="4">
        <dgm:presLayoutVars>
          <dgm:chMax val="0"/>
          <dgm:bulletEnabled val="1"/>
        </dgm:presLayoutVars>
      </dgm:prSet>
      <dgm:spPr/>
      <dgm:t>
        <a:bodyPr/>
        <a:lstStyle/>
        <a:p>
          <a:endParaRPr lang="en-US"/>
        </a:p>
      </dgm:t>
    </dgm:pt>
    <dgm:pt modelId="{0DDBB0C3-C73D-334D-968B-CE6E89D072F8}" type="pres">
      <dgm:prSet presAssocID="{71E8E695-5163-064B-9377-2C650F6F98A2}" presName="childNode" presStyleLbl="node1" presStyleIdx="1" presStyleCnt="4">
        <dgm:presLayoutVars>
          <dgm:bulletEnabled val="1"/>
        </dgm:presLayoutVars>
      </dgm:prSet>
      <dgm:spPr/>
      <dgm:t>
        <a:bodyPr/>
        <a:lstStyle/>
        <a:p>
          <a:endParaRPr lang="en-US"/>
        </a:p>
      </dgm:t>
    </dgm:pt>
    <dgm:pt modelId="{15F4E382-5BA0-CC4D-AA6D-B707E3240C58}" type="pres">
      <dgm:prSet presAssocID="{5A0063EB-4B26-034D-A02E-E5790FD5E6F1}" presName="hSp" presStyleCnt="0"/>
      <dgm:spPr/>
    </dgm:pt>
    <dgm:pt modelId="{746AA29B-375A-6E4A-9C97-8F4F3FF654C8}" type="pres">
      <dgm:prSet presAssocID="{5A0063EB-4B26-034D-A02E-E5790FD5E6F1}" presName="vProcSp" presStyleCnt="0"/>
      <dgm:spPr/>
    </dgm:pt>
    <dgm:pt modelId="{BE0639D8-BCCD-7141-A72B-E80189E4AD63}" type="pres">
      <dgm:prSet presAssocID="{5A0063EB-4B26-034D-A02E-E5790FD5E6F1}" presName="vSp1" presStyleCnt="0"/>
      <dgm:spPr/>
    </dgm:pt>
    <dgm:pt modelId="{4D1EDBA5-CF0C-F148-B3C2-BEA1D75829A3}" type="pres">
      <dgm:prSet presAssocID="{5A0063EB-4B26-034D-A02E-E5790FD5E6F1}" presName="simulatedConn" presStyleLbl="solidFgAcc1" presStyleIdx="1" presStyleCnt="3"/>
      <dgm:spPr/>
    </dgm:pt>
    <dgm:pt modelId="{EE36F73C-2BCD-5B42-B762-4D16FE868E0A}" type="pres">
      <dgm:prSet presAssocID="{5A0063EB-4B26-034D-A02E-E5790FD5E6F1}" presName="vSp2" presStyleCnt="0"/>
      <dgm:spPr/>
    </dgm:pt>
    <dgm:pt modelId="{090615B4-4AC8-BF4B-A5FC-D42463EC8028}" type="pres">
      <dgm:prSet presAssocID="{5A0063EB-4B26-034D-A02E-E5790FD5E6F1}" presName="sibTrans" presStyleCnt="0"/>
      <dgm:spPr/>
    </dgm:pt>
    <dgm:pt modelId="{29B1E8E1-F930-484E-A2AF-8C07752B8458}" type="pres">
      <dgm:prSet presAssocID="{18187056-D432-F84D-BF00-4BD1A9ED4EE9}" presName="compositeNode" presStyleCnt="0">
        <dgm:presLayoutVars>
          <dgm:bulletEnabled val="1"/>
        </dgm:presLayoutVars>
      </dgm:prSet>
      <dgm:spPr/>
    </dgm:pt>
    <dgm:pt modelId="{7ECD75E3-BE04-2E4E-BA31-9DB939C5E3AD}" type="pres">
      <dgm:prSet presAssocID="{18187056-D432-F84D-BF00-4BD1A9ED4EE9}" presName="bgRect" presStyleLbl="node1" presStyleIdx="2" presStyleCnt="4" custScaleX="130354" custScaleY="144217" custLinFactNeighborX="0" custLinFactNeighborY="2409"/>
      <dgm:spPr/>
      <dgm:t>
        <a:bodyPr/>
        <a:lstStyle/>
        <a:p>
          <a:endParaRPr lang="en-US"/>
        </a:p>
      </dgm:t>
    </dgm:pt>
    <dgm:pt modelId="{A37142EE-41E4-8D46-971E-C23CCF1FAE82}" type="pres">
      <dgm:prSet presAssocID="{18187056-D432-F84D-BF00-4BD1A9ED4EE9}" presName="parentNode" presStyleLbl="node1" presStyleIdx="2" presStyleCnt="4">
        <dgm:presLayoutVars>
          <dgm:chMax val="0"/>
          <dgm:bulletEnabled val="1"/>
        </dgm:presLayoutVars>
      </dgm:prSet>
      <dgm:spPr/>
      <dgm:t>
        <a:bodyPr/>
        <a:lstStyle/>
        <a:p>
          <a:endParaRPr lang="en-US"/>
        </a:p>
      </dgm:t>
    </dgm:pt>
    <dgm:pt modelId="{34838241-C076-0B45-9C98-451E925CDE70}" type="pres">
      <dgm:prSet presAssocID="{18187056-D432-F84D-BF00-4BD1A9ED4EE9}" presName="childNode" presStyleLbl="node1" presStyleIdx="2" presStyleCnt="4">
        <dgm:presLayoutVars>
          <dgm:bulletEnabled val="1"/>
        </dgm:presLayoutVars>
      </dgm:prSet>
      <dgm:spPr/>
      <dgm:t>
        <a:bodyPr/>
        <a:lstStyle/>
        <a:p>
          <a:endParaRPr lang="en-US"/>
        </a:p>
      </dgm:t>
    </dgm:pt>
    <dgm:pt modelId="{3BCEDFBB-0D83-2440-A865-878B5AD83F16}" type="pres">
      <dgm:prSet presAssocID="{39E862AC-7B6A-B841-850F-8C633007635C}" presName="hSp" presStyleCnt="0"/>
      <dgm:spPr/>
    </dgm:pt>
    <dgm:pt modelId="{B1639908-B2A7-0F4F-B4B0-C7D5260286D4}" type="pres">
      <dgm:prSet presAssocID="{39E862AC-7B6A-B841-850F-8C633007635C}" presName="vProcSp" presStyleCnt="0"/>
      <dgm:spPr/>
    </dgm:pt>
    <dgm:pt modelId="{E2186BE1-9A19-4745-B624-19D7721862C2}" type="pres">
      <dgm:prSet presAssocID="{39E862AC-7B6A-B841-850F-8C633007635C}" presName="vSp1" presStyleCnt="0"/>
      <dgm:spPr/>
    </dgm:pt>
    <dgm:pt modelId="{A89C5514-F5AD-9A43-88AD-0A128F4EE31E}" type="pres">
      <dgm:prSet presAssocID="{39E862AC-7B6A-B841-850F-8C633007635C}" presName="simulatedConn" presStyleLbl="solidFgAcc1" presStyleIdx="2" presStyleCnt="3"/>
      <dgm:spPr/>
    </dgm:pt>
    <dgm:pt modelId="{4AA392C1-8D6F-0C40-9610-9D614E917601}" type="pres">
      <dgm:prSet presAssocID="{39E862AC-7B6A-B841-850F-8C633007635C}" presName="vSp2" presStyleCnt="0"/>
      <dgm:spPr/>
    </dgm:pt>
    <dgm:pt modelId="{ED7F8DA9-F04C-1D41-A3AB-26A77EBA442A}" type="pres">
      <dgm:prSet presAssocID="{39E862AC-7B6A-B841-850F-8C633007635C}" presName="sibTrans" presStyleCnt="0"/>
      <dgm:spPr/>
    </dgm:pt>
    <dgm:pt modelId="{2C587FB1-8B81-D64C-8F1A-0634895B513C}" type="pres">
      <dgm:prSet presAssocID="{49E4A2DC-30AB-9947-8E3A-987A5BD252F9}" presName="compositeNode" presStyleCnt="0">
        <dgm:presLayoutVars>
          <dgm:bulletEnabled val="1"/>
        </dgm:presLayoutVars>
      </dgm:prSet>
      <dgm:spPr/>
    </dgm:pt>
    <dgm:pt modelId="{61889801-41C9-0B4F-A764-394EC647E92C}" type="pres">
      <dgm:prSet presAssocID="{49E4A2DC-30AB-9947-8E3A-987A5BD252F9}" presName="bgRect" presStyleLbl="node1" presStyleIdx="3" presStyleCnt="4" custLinFactNeighborX="7834" custLinFactNeighborY="-1724"/>
      <dgm:spPr/>
      <dgm:t>
        <a:bodyPr/>
        <a:lstStyle/>
        <a:p>
          <a:endParaRPr lang="en-US"/>
        </a:p>
      </dgm:t>
    </dgm:pt>
    <dgm:pt modelId="{FD55D786-EE64-E34A-9F45-8C817C79BCC8}" type="pres">
      <dgm:prSet presAssocID="{49E4A2DC-30AB-9947-8E3A-987A5BD252F9}" presName="parentNode" presStyleLbl="node1" presStyleIdx="3" presStyleCnt="4">
        <dgm:presLayoutVars>
          <dgm:chMax val="0"/>
          <dgm:bulletEnabled val="1"/>
        </dgm:presLayoutVars>
      </dgm:prSet>
      <dgm:spPr/>
      <dgm:t>
        <a:bodyPr/>
        <a:lstStyle/>
        <a:p>
          <a:endParaRPr lang="en-US"/>
        </a:p>
      </dgm:t>
    </dgm:pt>
    <dgm:pt modelId="{46274A63-50D8-CA4C-98A3-FDD448A96560}" type="pres">
      <dgm:prSet presAssocID="{49E4A2DC-30AB-9947-8E3A-987A5BD252F9}" presName="childNode" presStyleLbl="node1" presStyleIdx="3" presStyleCnt="4">
        <dgm:presLayoutVars>
          <dgm:bulletEnabled val="1"/>
        </dgm:presLayoutVars>
      </dgm:prSet>
      <dgm:spPr/>
      <dgm:t>
        <a:bodyPr/>
        <a:lstStyle/>
        <a:p>
          <a:endParaRPr lang="en-US"/>
        </a:p>
      </dgm:t>
    </dgm:pt>
  </dgm:ptLst>
  <dgm:cxnLst>
    <dgm:cxn modelId="{29D102FA-F071-D649-8E72-731D9A69917E}" srcId="{18187056-D432-F84D-BF00-4BD1A9ED4EE9}" destId="{1C4B7EB5-8A0A-5844-9FBC-28A0C869D56A}" srcOrd="0" destOrd="0" parTransId="{7024BC2C-8728-F94A-B8C5-C479A8EDC466}" sibTransId="{A0ACAB68-AE10-4249-92E1-FA93C7B64091}"/>
    <dgm:cxn modelId="{7F61B5BA-1AD4-4404-BE11-ADCBC74B14C3}" type="presOf" srcId="{49E4A2DC-30AB-9947-8E3A-987A5BD252F9}" destId="{FD55D786-EE64-E34A-9F45-8C817C79BCC8}" srcOrd="1" destOrd="0" presId="urn:microsoft.com/office/officeart/2005/8/layout/hProcess7"/>
    <dgm:cxn modelId="{930483F8-AA51-4395-941E-34DA036AA681}" type="presOf" srcId="{18187056-D432-F84D-BF00-4BD1A9ED4EE9}" destId="{A37142EE-41E4-8D46-971E-C23CCF1FAE82}" srcOrd="1" destOrd="0" presId="urn:microsoft.com/office/officeart/2005/8/layout/hProcess7"/>
    <dgm:cxn modelId="{F1070735-5AAD-42A6-90E9-138E4AB86EF2}" type="presOf" srcId="{5CDDC723-AFBB-A342-84B5-DC0E94B24178}" destId="{46274A63-50D8-CA4C-98A3-FDD448A96560}" srcOrd="0" destOrd="0" presId="urn:microsoft.com/office/officeart/2005/8/layout/hProcess7"/>
    <dgm:cxn modelId="{81F84572-6B67-440B-8943-490FE7A03191}" type="presOf" srcId="{826C72A9-B680-D94A-8F5C-405E1CE5E357}" destId="{0DDBB0C3-C73D-334D-968B-CE6E89D072F8}" srcOrd="0" destOrd="0" presId="urn:microsoft.com/office/officeart/2005/8/layout/hProcess7"/>
    <dgm:cxn modelId="{AA21493F-E04A-4300-B376-AE854B257099}" type="presOf" srcId="{E003CB79-EBCD-044D-ACA8-7D8D0741F77A}" destId="{E9E06498-6C80-A44A-BE01-5F1B104153CF}" srcOrd="0" destOrd="0" presId="urn:microsoft.com/office/officeart/2005/8/layout/hProcess7"/>
    <dgm:cxn modelId="{58CF92A5-5F74-4B2C-BE65-CA9E4E45A370}" type="presOf" srcId="{49E4A2DC-30AB-9947-8E3A-987A5BD252F9}" destId="{61889801-41C9-0B4F-A764-394EC647E92C}" srcOrd="0" destOrd="0" presId="urn:microsoft.com/office/officeart/2005/8/layout/hProcess7"/>
    <dgm:cxn modelId="{8DB35B6D-16E6-4F86-973C-EE4D24551547}" type="presOf" srcId="{AF46315E-B54A-274A-B2B2-41B523E522B0}" destId="{AC093E34-D2C9-3745-9CF9-9F3525076C5C}" srcOrd="0" destOrd="0" presId="urn:microsoft.com/office/officeart/2005/8/layout/hProcess7"/>
    <dgm:cxn modelId="{35339727-529A-844F-A839-0598B57C00D3}" srcId="{D2EF0A5F-0872-2140-B909-C5B5F3915569}" destId="{71E8E695-5163-064B-9377-2C650F6F98A2}" srcOrd="1" destOrd="0" parTransId="{03EDB3EE-D04B-2343-B107-A3818C97174A}" sibTransId="{5A0063EB-4B26-034D-A02E-E5790FD5E6F1}"/>
    <dgm:cxn modelId="{620CD0D3-F732-4446-A2CE-AE24B852A346}" srcId="{E003CB79-EBCD-044D-ACA8-7D8D0741F77A}" destId="{AF46315E-B54A-274A-B2B2-41B523E522B0}" srcOrd="0" destOrd="0" parTransId="{2BF18858-B3AF-304C-A090-9BBD6581B077}" sibTransId="{1B84336F-1C43-2F46-B16A-57C2F1D430BA}"/>
    <dgm:cxn modelId="{548CBF61-68DD-EA48-9750-D2B5E4483A84}" srcId="{D2EF0A5F-0872-2140-B909-C5B5F3915569}" destId="{49E4A2DC-30AB-9947-8E3A-987A5BD252F9}" srcOrd="3" destOrd="0" parTransId="{CBFEAA10-4CCB-EE44-B6EF-2A16DF7FA424}" sibTransId="{5C5735A3-692F-BD4E-BC32-9B3FA5D8B049}"/>
    <dgm:cxn modelId="{8DE8A83D-40EC-4942-8A28-EAF70C1CC586}" srcId="{D2EF0A5F-0872-2140-B909-C5B5F3915569}" destId="{E003CB79-EBCD-044D-ACA8-7D8D0741F77A}" srcOrd="0" destOrd="0" parTransId="{E15D6B53-2DC4-594D-9BB2-02BC3EFAF0FA}" sibTransId="{0BAF1F1A-5DEC-5B44-9B98-BC8EDC0C5638}"/>
    <dgm:cxn modelId="{74609EE0-6207-BD46-AEA6-7191767DC9A2}" srcId="{D2EF0A5F-0872-2140-B909-C5B5F3915569}" destId="{18187056-D432-F84D-BF00-4BD1A9ED4EE9}" srcOrd="2" destOrd="0" parTransId="{DE6DBE1D-CF71-A14C-8A2C-44D34DC664DC}" sibTransId="{39E862AC-7B6A-B841-850F-8C633007635C}"/>
    <dgm:cxn modelId="{26C43FA1-3796-4FFD-8E15-0B4E5FE21DFF}" type="presOf" srcId="{D2EF0A5F-0872-2140-B909-C5B5F3915569}" destId="{BF6D51C0-75AC-DD4F-9F18-C475B020478C}" srcOrd="0" destOrd="0" presId="urn:microsoft.com/office/officeart/2005/8/layout/hProcess7"/>
    <dgm:cxn modelId="{DA8BD88E-AE17-4598-ACF3-2BA45CC30FB6}" type="presOf" srcId="{18187056-D432-F84D-BF00-4BD1A9ED4EE9}" destId="{7ECD75E3-BE04-2E4E-BA31-9DB939C5E3AD}" srcOrd="0" destOrd="0" presId="urn:microsoft.com/office/officeart/2005/8/layout/hProcess7"/>
    <dgm:cxn modelId="{93938354-1EDE-4F78-84D4-BE658A08C1F2}" type="presOf" srcId="{71E8E695-5163-064B-9377-2C650F6F98A2}" destId="{B648D996-0E10-994F-891C-DE1E3135A85D}" srcOrd="1" destOrd="0" presId="urn:microsoft.com/office/officeart/2005/8/layout/hProcess7"/>
    <dgm:cxn modelId="{0BDAC989-2FC4-3943-BAE9-7D69076E7595}" srcId="{49E4A2DC-30AB-9947-8E3A-987A5BD252F9}" destId="{5CDDC723-AFBB-A342-84B5-DC0E94B24178}" srcOrd="0" destOrd="0" parTransId="{2F7AA0C9-9F2A-DD48-983C-1EBA84F7A924}" sibTransId="{60177A43-D410-B549-82CF-48B2A70F5C84}"/>
    <dgm:cxn modelId="{A25BB5D9-29F5-48A4-BEF6-B7511A32A603}" type="presOf" srcId="{71E8E695-5163-064B-9377-2C650F6F98A2}" destId="{82694DB0-212A-B54B-816A-02C0DF71282B}" srcOrd="0" destOrd="0" presId="urn:microsoft.com/office/officeart/2005/8/layout/hProcess7"/>
    <dgm:cxn modelId="{55F1CC32-937C-5F46-A67E-AE035451AEFC}" srcId="{71E8E695-5163-064B-9377-2C650F6F98A2}" destId="{826C72A9-B680-D94A-8F5C-405E1CE5E357}" srcOrd="0" destOrd="0" parTransId="{E4F264EA-4F2D-4C48-9EBC-14B861D6DED1}" sibTransId="{43FDD328-2788-3B46-A6A4-6CA74ADE8F1F}"/>
    <dgm:cxn modelId="{922CB97B-06E9-476D-9D4E-FC7A9217246D}" type="presOf" srcId="{E003CB79-EBCD-044D-ACA8-7D8D0741F77A}" destId="{2558A072-2112-DF43-ABA9-E40EA51D9982}" srcOrd="1" destOrd="0" presId="urn:microsoft.com/office/officeart/2005/8/layout/hProcess7"/>
    <dgm:cxn modelId="{F040CE65-B5A6-43A3-B15A-49F45CCF1783}" type="presOf" srcId="{1C4B7EB5-8A0A-5844-9FBC-28A0C869D56A}" destId="{34838241-C076-0B45-9C98-451E925CDE70}" srcOrd="0" destOrd="0" presId="urn:microsoft.com/office/officeart/2005/8/layout/hProcess7"/>
    <dgm:cxn modelId="{98D36E60-2F5F-42C0-B1EF-975FD0E2CE1C}" type="presParOf" srcId="{BF6D51C0-75AC-DD4F-9F18-C475B020478C}" destId="{D0594C0E-796B-DA46-A5A9-082411A8F15C}" srcOrd="0" destOrd="0" presId="urn:microsoft.com/office/officeart/2005/8/layout/hProcess7"/>
    <dgm:cxn modelId="{76DEE73B-AD39-454C-990A-40D75C1461DC}" type="presParOf" srcId="{D0594C0E-796B-DA46-A5A9-082411A8F15C}" destId="{E9E06498-6C80-A44A-BE01-5F1B104153CF}" srcOrd="0" destOrd="0" presId="urn:microsoft.com/office/officeart/2005/8/layout/hProcess7"/>
    <dgm:cxn modelId="{05D36AC8-97DD-4E21-A8FC-D07838BA9EB1}" type="presParOf" srcId="{D0594C0E-796B-DA46-A5A9-082411A8F15C}" destId="{2558A072-2112-DF43-ABA9-E40EA51D9982}" srcOrd="1" destOrd="0" presId="urn:microsoft.com/office/officeart/2005/8/layout/hProcess7"/>
    <dgm:cxn modelId="{42CC993A-482B-49C0-86FA-47C14A3A3FC7}" type="presParOf" srcId="{D0594C0E-796B-DA46-A5A9-082411A8F15C}" destId="{AC093E34-D2C9-3745-9CF9-9F3525076C5C}" srcOrd="2" destOrd="0" presId="urn:microsoft.com/office/officeart/2005/8/layout/hProcess7"/>
    <dgm:cxn modelId="{6D92AEDF-30BD-413C-9AF3-A60A1FEE5744}" type="presParOf" srcId="{BF6D51C0-75AC-DD4F-9F18-C475B020478C}" destId="{651A7F8D-4D65-A240-BDBF-F26D05E434F4}" srcOrd="1" destOrd="0" presId="urn:microsoft.com/office/officeart/2005/8/layout/hProcess7"/>
    <dgm:cxn modelId="{92B84539-B910-446A-B2A8-321AE9F1C65A}" type="presParOf" srcId="{BF6D51C0-75AC-DD4F-9F18-C475B020478C}" destId="{78F2FB56-ECD3-0744-92E4-EE9BE3C821C7}" srcOrd="2" destOrd="0" presId="urn:microsoft.com/office/officeart/2005/8/layout/hProcess7"/>
    <dgm:cxn modelId="{AC6B158D-7E54-47FB-9089-2E359F9C3B20}" type="presParOf" srcId="{78F2FB56-ECD3-0744-92E4-EE9BE3C821C7}" destId="{BA75EDAD-39EA-3F43-BF00-9C5372CCCD95}" srcOrd="0" destOrd="0" presId="urn:microsoft.com/office/officeart/2005/8/layout/hProcess7"/>
    <dgm:cxn modelId="{A2A64476-041C-4EEC-BF0C-FC1149744942}" type="presParOf" srcId="{78F2FB56-ECD3-0744-92E4-EE9BE3C821C7}" destId="{7BDBF37D-3E5E-F947-B991-B8F8AFD814F7}" srcOrd="1" destOrd="0" presId="urn:microsoft.com/office/officeart/2005/8/layout/hProcess7"/>
    <dgm:cxn modelId="{97879636-6A35-4546-8CFC-F26130DAF4C8}" type="presParOf" srcId="{78F2FB56-ECD3-0744-92E4-EE9BE3C821C7}" destId="{C3B49F1D-FF2B-DE41-8F79-60E6BF63F979}" srcOrd="2" destOrd="0" presId="urn:microsoft.com/office/officeart/2005/8/layout/hProcess7"/>
    <dgm:cxn modelId="{CC7FA872-13C4-43CD-8128-8CB6392D3B1A}" type="presParOf" srcId="{BF6D51C0-75AC-DD4F-9F18-C475B020478C}" destId="{3130FF4C-7CD8-8A4E-A696-9B81FE7048D5}" srcOrd="3" destOrd="0" presId="urn:microsoft.com/office/officeart/2005/8/layout/hProcess7"/>
    <dgm:cxn modelId="{17D5F518-C9B1-442F-915F-9285B8B54E54}" type="presParOf" srcId="{BF6D51C0-75AC-DD4F-9F18-C475B020478C}" destId="{24709EFF-5EA3-C245-BB3C-491A59099C1B}" srcOrd="4" destOrd="0" presId="urn:microsoft.com/office/officeart/2005/8/layout/hProcess7"/>
    <dgm:cxn modelId="{C603C7FE-17E0-4481-B9F7-94AB26103CC8}" type="presParOf" srcId="{24709EFF-5EA3-C245-BB3C-491A59099C1B}" destId="{82694DB0-212A-B54B-816A-02C0DF71282B}" srcOrd="0" destOrd="0" presId="urn:microsoft.com/office/officeart/2005/8/layout/hProcess7"/>
    <dgm:cxn modelId="{ED70E971-0607-4046-8F15-44E6CB4C654D}" type="presParOf" srcId="{24709EFF-5EA3-C245-BB3C-491A59099C1B}" destId="{B648D996-0E10-994F-891C-DE1E3135A85D}" srcOrd="1" destOrd="0" presId="urn:microsoft.com/office/officeart/2005/8/layout/hProcess7"/>
    <dgm:cxn modelId="{14381F20-8E5B-4276-85B4-C6679FC900EC}" type="presParOf" srcId="{24709EFF-5EA3-C245-BB3C-491A59099C1B}" destId="{0DDBB0C3-C73D-334D-968B-CE6E89D072F8}" srcOrd="2" destOrd="0" presId="urn:microsoft.com/office/officeart/2005/8/layout/hProcess7"/>
    <dgm:cxn modelId="{B8B901CB-45DE-49A5-8915-D0C7BE976DF2}" type="presParOf" srcId="{BF6D51C0-75AC-DD4F-9F18-C475B020478C}" destId="{15F4E382-5BA0-CC4D-AA6D-B707E3240C58}" srcOrd="5" destOrd="0" presId="urn:microsoft.com/office/officeart/2005/8/layout/hProcess7"/>
    <dgm:cxn modelId="{6053A63C-26E4-473E-A867-DA1DF5CED97B}" type="presParOf" srcId="{BF6D51C0-75AC-DD4F-9F18-C475B020478C}" destId="{746AA29B-375A-6E4A-9C97-8F4F3FF654C8}" srcOrd="6" destOrd="0" presId="urn:microsoft.com/office/officeart/2005/8/layout/hProcess7"/>
    <dgm:cxn modelId="{E97457A5-706E-4EC6-A216-58B27BBA718B}" type="presParOf" srcId="{746AA29B-375A-6E4A-9C97-8F4F3FF654C8}" destId="{BE0639D8-BCCD-7141-A72B-E80189E4AD63}" srcOrd="0" destOrd="0" presId="urn:microsoft.com/office/officeart/2005/8/layout/hProcess7"/>
    <dgm:cxn modelId="{DFBDCDFA-F5BF-459E-A40E-E769D47AFBD6}" type="presParOf" srcId="{746AA29B-375A-6E4A-9C97-8F4F3FF654C8}" destId="{4D1EDBA5-CF0C-F148-B3C2-BEA1D75829A3}" srcOrd="1" destOrd="0" presId="urn:microsoft.com/office/officeart/2005/8/layout/hProcess7"/>
    <dgm:cxn modelId="{480F6020-8799-4865-94CC-1B363B908F90}" type="presParOf" srcId="{746AA29B-375A-6E4A-9C97-8F4F3FF654C8}" destId="{EE36F73C-2BCD-5B42-B762-4D16FE868E0A}" srcOrd="2" destOrd="0" presId="urn:microsoft.com/office/officeart/2005/8/layout/hProcess7"/>
    <dgm:cxn modelId="{9E27DB55-FB0C-4AE5-A908-5C8DFDBA1A65}" type="presParOf" srcId="{BF6D51C0-75AC-DD4F-9F18-C475B020478C}" destId="{090615B4-4AC8-BF4B-A5FC-D42463EC8028}" srcOrd="7" destOrd="0" presId="urn:microsoft.com/office/officeart/2005/8/layout/hProcess7"/>
    <dgm:cxn modelId="{9DFAE5E7-5808-4341-A81E-193E52416BCA}" type="presParOf" srcId="{BF6D51C0-75AC-DD4F-9F18-C475B020478C}" destId="{29B1E8E1-F930-484E-A2AF-8C07752B8458}" srcOrd="8" destOrd="0" presId="urn:microsoft.com/office/officeart/2005/8/layout/hProcess7"/>
    <dgm:cxn modelId="{B46C01A3-EE50-4CA8-AE05-13AD6A9C7A19}" type="presParOf" srcId="{29B1E8E1-F930-484E-A2AF-8C07752B8458}" destId="{7ECD75E3-BE04-2E4E-BA31-9DB939C5E3AD}" srcOrd="0" destOrd="0" presId="urn:microsoft.com/office/officeart/2005/8/layout/hProcess7"/>
    <dgm:cxn modelId="{5511808B-4E5C-4F76-BAC6-4A694F2207DF}" type="presParOf" srcId="{29B1E8E1-F930-484E-A2AF-8C07752B8458}" destId="{A37142EE-41E4-8D46-971E-C23CCF1FAE82}" srcOrd="1" destOrd="0" presId="urn:microsoft.com/office/officeart/2005/8/layout/hProcess7"/>
    <dgm:cxn modelId="{7045F0E9-47C5-46EA-9C75-3A88D8EDE26F}" type="presParOf" srcId="{29B1E8E1-F930-484E-A2AF-8C07752B8458}" destId="{34838241-C076-0B45-9C98-451E925CDE70}" srcOrd="2" destOrd="0" presId="urn:microsoft.com/office/officeart/2005/8/layout/hProcess7"/>
    <dgm:cxn modelId="{4F11A045-6D9F-4E82-BAF8-C22AD54E6CE6}" type="presParOf" srcId="{BF6D51C0-75AC-DD4F-9F18-C475B020478C}" destId="{3BCEDFBB-0D83-2440-A865-878B5AD83F16}" srcOrd="9" destOrd="0" presId="urn:microsoft.com/office/officeart/2005/8/layout/hProcess7"/>
    <dgm:cxn modelId="{E2D426E9-0B89-4CE3-98C5-96ECC2B3C5BB}" type="presParOf" srcId="{BF6D51C0-75AC-DD4F-9F18-C475B020478C}" destId="{B1639908-B2A7-0F4F-B4B0-C7D5260286D4}" srcOrd="10" destOrd="0" presId="urn:microsoft.com/office/officeart/2005/8/layout/hProcess7"/>
    <dgm:cxn modelId="{81A0E456-F6AB-47A2-8EFF-54B1F90FAA39}" type="presParOf" srcId="{B1639908-B2A7-0F4F-B4B0-C7D5260286D4}" destId="{E2186BE1-9A19-4745-B624-19D7721862C2}" srcOrd="0" destOrd="0" presId="urn:microsoft.com/office/officeart/2005/8/layout/hProcess7"/>
    <dgm:cxn modelId="{11D6BF45-04FD-4507-9804-D9D12FBA49FB}" type="presParOf" srcId="{B1639908-B2A7-0F4F-B4B0-C7D5260286D4}" destId="{A89C5514-F5AD-9A43-88AD-0A128F4EE31E}" srcOrd="1" destOrd="0" presId="urn:microsoft.com/office/officeart/2005/8/layout/hProcess7"/>
    <dgm:cxn modelId="{CD6639C4-955E-4DBA-AA51-8B8541B94375}" type="presParOf" srcId="{B1639908-B2A7-0F4F-B4B0-C7D5260286D4}" destId="{4AA392C1-8D6F-0C40-9610-9D614E917601}" srcOrd="2" destOrd="0" presId="urn:microsoft.com/office/officeart/2005/8/layout/hProcess7"/>
    <dgm:cxn modelId="{6CA82485-041F-4239-96A2-85EBC83E18EB}" type="presParOf" srcId="{BF6D51C0-75AC-DD4F-9F18-C475B020478C}" destId="{ED7F8DA9-F04C-1D41-A3AB-26A77EBA442A}" srcOrd="11" destOrd="0" presId="urn:microsoft.com/office/officeart/2005/8/layout/hProcess7"/>
    <dgm:cxn modelId="{F03F8764-863C-4FD8-ABDD-FB4955B7B586}" type="presParOf" srcId="{BF6D51C0-75AC-DD4F-9F18-C475B020478C}" destId="{2C587FB1-8B81-D64C-8F1A-0634895B513C}" srcOrd="12" destOrd="0" presId="urn:microsoft.com/office/officeart/2005/8/layout/hProcess7"/>
    <dgm:cxn modelId="{19E4E2DC-8B5F-42F8-B4C0-E7A3391C59CA}" type="presParOf" srcId="{2C587FB1-8B81-D64C-8F1A-0634895B513C}" destId="{61889801-41C9-0B4F-A764-394EC647E92C}" srcOrd="0" destOrd="0" presId="urn:microsoft.com/office/officeart/2005/8/layout/hProcess7"/>
    <dgm:cxn modelId="{45F699BD-96F2-42F1-8354-85177A881100}" type="presParOf" srcId="{2C587FB1-8B81-D64C-8F1A-0634895B513C}" destId="{FD55D786-EE64-E34A-9F45-8C817C79BCC8}" srcOrd="1" destOrd="0" presId="urn:microsoft.com/office/officeart/2005/8/layout/hProcess7"/>
    <dgm:cxn modelId="{F039E755-C8E6-4B74-8E46-62919405BF84}" type="presParOf" srcId="{2C587FB1-8B81-D64C-8F1A-0634895B513C}" destId="{46274A63-50D8-CA4C-98A3-FDD448A9656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F0A5F-0872-2140-B909-C5B5F391556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E003CB79-EBCD-044D-ACA8-7D8D0741F77A}">
      <dgm:prSet phldrT="[Text]"/>
      <dgm:spPr/>
      <dgm:t>
        <a:bodyPr/>
        <a:lstStyle/>
        <a:p>
          <a:r>
            <a:rPr lang="en-US" dirty="0" smtClean="0"/>
            <a:t>Know</a:t>
          </a:r>
          <a:endParaRPr lang="en-US" dirty="0"/>
        </a:p>
      </dgm:t>
    </dgm:pt>
    <dgm:pt modelId="{E15D6B53-2DC4-594D-9BB2-02BC3EFAF0FA}" type="parTrans" cxnId="{8DE8A83D-40EC-4942-8A28-EAF70C1CC586}">
      <dgm:prSet/>
      <dgm:spPr/>
      <dgm:t>
        <a:bodyPr/>
        <a:lstStyle/>
        <a:p>
          <a:endParaRPr lang="en-US"/>
        </a:p>
      </dgm:t>
    </dgm:pt>
    <dgm:pt modelId="{0BAF1F1A-5DEC-5B44-9B98-BC8EDC0C5638}" type="sibTrans" cxnId="{8DE8A83D-40EC-4942-8A28-EAF70C1CC586}">
      <dgm:prSet/>
      <dgm:spPr/>
      <dgm:t>
        <a:bodyPr/>
        <a:lstStyle/>
        <a:p>
          <a:endParaRPr lang="en-US"/>
        </a:p>
      </dgm:t>
    </dgm:pt>
    <dgm:pt modelId="{AF46315E-B54A-274A-B2B2-41B523E522B0}">
      <dgm:prSet phldrT="[Text]"/>
      <dgm:spPr/>
      <dgm:t>
        <a:bodyPr/>
        <a:lstStyle/>
        <a:p>
          <a:r>
            <a:rPr lang="en-US" dirty="0" smtClean="0"/>
            <a:t> What I know about this topic</a:t>
          </a:r>
          <a:endParaRPr lang="en-US" dirty="0"/>
        </a:p>
      </dgm:t>
    </dgm:pt>
    <dgm:pt modelId="{2BF18858-B3AF-304C-A090-9BBD6581B077}" type="parTrans" cxnId="{620CD0D3-F732-4446-A2CE-AE24B852A346}">
      <dgm:prSet/>
      <dgm:spPr/>
      <dgm:t>
        <a:bodyPr/>
        <a:lstStyle/>
        <a:p>
          <a:endParaRPr lang="en-US"/>
        </a:p>
      </dgm:t>
    </dgm:pt>
    <dgm:pt modelId="{1B84336F-1C43-2F46-B16A-57C2F1D430BA}" type="sibTrans" cxnId="{620CD0D3-F732-4446-A2CE-AE24B852A346}">
      <dgm:prSet/>
      <dgm:spPr/>
      <dgm:t>
        <a:bodyPr/>
        <a:lstStyle/>
        <a:p>
          <a:endParaRPr lang="en-US"/>
        </a:p>
      </dgm:t>
    </dgm:pt>
    <dgm:pt modelId="{71E8E695-5163-064B-9377-2C650F6F98A2}">
      <dgm:prSet phldrT="[Text]"/>
      <dgm:spPr/>
      <dgm:t>
        <a:bodyPr/>
        <a:lstStyle/>
        <a:p>
          <a:r>
            <a:rPr lang="en-US" dirty="0" smtClean="0"/>
            <a:t>What</a:t>
          </a:r>
          <a:endParaRPr lang="en-US" dirty="0"/>
        </a:p>
      </dgm:t>
    </dgm:pt>
    <dgm:pt modelId="{03EDB3EE-D04B-2343-B107-A3818C97174A}" type="parTrans" cxnId="{35339727-529A-844F-A839-0598B57C00D3}">
      <dgm:prSet/>
      <dgm:spPr/>
      <dgm:t>
        <a:bodyPr/>
        <a:lstStyle/>
        <a:p>
          <a:endParaRPr lang="en-US"/>
        </a:p>
      </dgm:t>
    </dgm:pt>
    <dgm:pt modelId="{5A0063EB-4B26-034D-A02E-E5790FD5E6F1}" type="sibTrans" cxnId="{35339727-529A-844F-A839-0598B57C00D3}">
      <dgm:prSet/>
      <dgm:spPr/>
      <dgm:t>
        <a:bodyPr/>
        <a:lstStyle/>
        <a:p>
          <a:endParaRPr lang="en-US"/>
        </a:p>
      </dgm:t>
    </dgm:pt>
    <dgm:pt modelId="{826C72A9-B680-D94A-8F5C-405E1CE5E357}">
      <dgm:prSet phldrT="[Text]"/>
      <dgm:spPr/>
      <dgm:t>
        <a:bodyPr/>
        <a:lstStyle/>
        <a:p>
          <a:r>
            <a:rPr lang="en-US" dirty="0" smtClean="0"/>
            <a:t>What I want to know</a:t>
          </a:r>
          <a:endParaRPr lang="en-US" dirty="0"/>
        </a:p>
      </dgm:t>
    </dgm:pt>
    <dgm:pt modelId="{E4F264EA-4F2D-4C48-9EBC-14B861D6DED1}" type="parTrans" cxnId="{55F1CC32-937C-5F46-A67E-AE035451AEFC}">
      <dgm:prSet/>
      <dgm:spPr/>
      <dgm:t>
        <a:bodyPr/>
        <a:lstStyle/>
        <a:p>
          <a:endParaRPr lang="en-US"/>
        </a:p>
      </dgm:t>
    </dgm:pt>
    <dgm:pt modelId="{43FDD328-2788-3B46-A6A4-6CA74ADE8F1F}" type="sibTrans" cxnId="{55F1CC32-937C-5F46-A67E-AE035451AEFC}">
      <dgm:prSet/>
      <dgm:spPr/>
      <dgm:t>
        <a:bodyPr/>
        <a:lstStyle/>
        <a:p>
          <a:endParaRPr lang="en-US"/>
        </a:p>
      </dgm:t>
    </dgm:pt>
    <dgm:pt modelId="{18187056-D432-F84D-BF00-4BD1A9ED4EE9}">
      <dgm:prSet phldrT="[Text]"/>
      <dgm:spPr/>
      <dgm:t>
        <a:bodyPr/>
        <a:lstStyle/>
        <a:p>
          <a:r>
            <a:rPr lang="en-US" dirty="0" smtClean="0"/>
            <a:t>Learn</a:t>
          </a:r>
          <a:endParaRPr lang="en-US" dirty="0"/>
        </a:p>
      </dgm:t>
    </dgm:pt>
    <dgm:pt modelId="{DE6DBE1D-CF71-A14C-8A2C-44D34DC664DC}" type="parTrans" cxnId="{74609EE0-6207-BD46-AEA6-7191767DC9A2}">
      <dgm:prSet/>
      <dgm:spPr/>
      <dgm:t>
        <a:bodyPr/>
        <a:lstStyle/>
        <a:p>
          <a:endParaRPr lang="en-US"/>
        </a:p>
      </dgm:t>
    </dgm:pt>
    <dgm:pt modelId="{39E862AC-7B6A-B841-850F-8C633007635C}" type="sibTrans" cxnId="{74609EE0-6207-BD46-AEA6-7191767DC9A2}">
      <dgm:prSet/>
      <dgm:spPr/>
      <dgm:t>
        <a:bodyPr/>
        <a:lstStyle/>
        <a:p>
          <a:endParaRPr lang="en-US"/>
        </a:p>
      </dgm:t>
    </dgm:pt>
    <dgm:pt modelId="{1C4B7EB5-8A0A-5844-9FBC-28A0C869D56A}">
      <dgm:prSet phldrT="[Text]"/>
      <dgm:spPr/>
      <dgm:t>
        <a:bodyPr/>
        <a:lstStyle/>
        <a:p>
          <a:r>
            <a:rPr lang="en-US" dirty="0" smtClean="0"/>
            <a:t> What I have learned</a:t>
          </a:r>
          <a:endParaRPr lang="en-US" dirty="0"/>
        </a:p>
      </dgm:t>
    </dgm:pt>
    <dgm:pt modelId="{7024BC2C-8728-F94A-B8C5-C479A8EDC466}" type="parTrans" cxnId="{29D102FA-F071-D649-8E72-731D9A69917E}">
      <dgm:prSet/>
      <dgm:spPr/>
      <dgm:t>
        <a:bodyPr/>
        <a:lstStyle/>
        <a:p>
          <a:endParaRPr lang="en-US"/>
        </a:p>
      </dgm:t>
    </dgm:pt>
    <dgm:pt modelId="{A0ACAB68-AE10-4249-92E1-FA93C7B64091}" type="sibTrans" cxnId="{29D102FA-F071-D649-8E72-731D9A69917E}">
      <dgm:prSet/>
      <dgm:spPr/>
      <dgm:t>
        <a:bodyPr/>
        <a:lstStyle/>
        <a:p>
          <a:endParaRPr lang="en-US"/>
        </a:p>
      </dgm:t>
    </dgm:pt>
    <dgm:pt modelId="{49E4A2DC-30AB-9947-8E3A-987A5BD252F9}">
      <dgm:prSet phldrT="[Text]"/>
      <dgm:spPr/>
      <dgm:t>
        <a:bodyPr/>
        <a:lstStyle/>
        <a:p>
          <a:r>
            <a:rPr lang="en-US" dirty="0" smtClean="0"/>
            <a:t>Next Steps</a:t>
          </a:r>
          <a:endParaRPr lang="en-US" dirty="0"/>
        </a:p>
      </dgm:t>
    </dgm:pt>
    <dgm:pt modelId="{CBFEAA10-4CCB-EE44-B6EF-2A16DF7FA424}" type="parTrans" cxnId="{548CBF61-68DD-EA48-9750-D2B5E4483A84}">
      <dgm:prSet/>
      <dgm:spPr/>
      <dgm:t>
        <a:bodyPr/>
        <a:lstStyle/>
        <a:p>
          <a:endParaRPr lang="en-US"/>
        </a:p>
      </dgm:t>
    </dgm:pt>
    <dgm:pt modelId="{5C5735A3-692F-BD4E-BC32-9B3FA5D8B049}" type="sibTrans" cxnId="{548CBF61-68DD-EA48-9750-D2B5E4483A84}">
      <dgm:prSet/>
      <dgm:spPr/>
      <dgm:t>
        <a:bodyPr/>
        <a:lstStyle/>
        <a:p>
          <a:endParaRPr lang="en-US"/>
        </a:p>
      </dgm:t>
    </dgm:pt>
    <dgm:pt modelId="{5CDDC723-AFBB-A342-84B5-DC0E94B24178}">
      <dgm:prSet phldrT="[Text]"/>
      <dgm:spPr/>
      <dgm:t>
        <a:bodyPr/>
        <a:lstStyle/>
        <a:p>
          <a:r>
            <a:rPr lang="en-US" dirty="0" smtClean="0"/>
            <a:t>What my next steps will be</a:t>
          </a:r>
          <a:endParaRPr lang="en-US" dirty="0"/>
        </a:p>
      </dgm:t>
    </dgm:pt>
    <dgm:pt modelId="{2F7AA0C9-9F2A-DD48-983C-1EBA84F7A924}" type="parTrans" cxnId="{0BDAC989-2FC4-3943-BAE9-7D69076E7595}">
      <dgm:prSet/>
      <dgm:spPr/>
      <dgm:t>
        <a:bodyPr/>
        <a:lstStyle/>
        <a:p>
          <a:endParaRPr lang="en-US"/>
        </a:p>
      </dgm:t>
    </dgm:pt>
    <dgm:pt modelId="{60177A43-D410-B549-82CF-48B2A70F5C84}" type="sibTrans" cxnId="{0BDAC989-2FC4-3943-BAE9-7D69076E7595}">
      <dgm:prSet/>
      <dgm:spPr/>
      <dgm:t>
        <a:bodyPr/>
        <a:lstStyle/>
        <a:p>
          <a:endParaRPr lang="en-US"/>
        </a:p>
      </dgm:t>
    </dgm:pt>
    <dgm:pt modelId="{BF6D51C0-75AC-DD4F-9F18-C475B020478C}" type="pres">
      <dgm:prSet presAssocID="{D2EF0A5F-0872-2140-B909-C5B5F3915569}" presName="Name0" presStyleCnt="0">
        <dgm:presLayoutVars>
          <dgm:dir/>
          <dgm:animLvl val="lvl"/>
          <dgm:resizeHandles val="exact"/>
        </dgm:presLayoutVars>
      </dgm:prSet>
      <dgm:spPr/>
      <dgm:t>
        <a:bodyPr/>
        <a:lstStyle/>
        <a:p>
          <a:endParaRPr lang="en-US"/>
        </a:p>
      </dgm:t>
    </dgm:pt>
    <dgm:pt modelId="{D0594C0E-796B-DA46-A5A9-082411A8F15C}" type="pres">
      <dgm:prSet presAssocID="{E003CB79-EBCD-044D-ACA8-7D8D0741F77A}" presName="compositeNode" presStyleCnt="0">
        <dgm:presLayoutVars>
          <dgm:bulletEnabled val="1"/>
        </dgm:presLayoutVars>
      </dgm:prSet>
      <dgm:spPr/>
    </dgm:pt>
    <dgm:pt modelId="{E9E06498-6C80-A44A-BE01-5F1B104153CF}" type="pres">
      <dgm:prSet presAssocID="{E003CB79-EBCD-044D-ACA8-7D8D0741F77A}" presName="bgRect" presStyleLbl="node1" presStyleIdx="0" presStyleCnt="4"/>
      <dgm:spPr/>
      <dgm:t>
        <a:bodyPr/>
        <a:lstStyle/>
        <a:p>
          <a:endParaRPr lang="en-US"/>
        </a:p>
      </dgm:t>
    </dgm:pt>
    <dgm:pt modelId="{2558A072-2112-DF43-ABA9-E40EA51D9982}" type="pres">
      <dgm:prSet presAssocID="{E003CB79-EBCD-044D-ACA8-7D8D0741F77A}" presName="parentNode" presStyleLbl="node1" presStyleIdx="0" presStyleCnt="4">
        <dgm:presLayoutVars>
          <dgm:chMax val="0"/>
          <dgm:bulletEnabled val="1"/>
        </dgm:presLayoutVars>
      </dgm:prSet>
      <dgm:spPr/>
      <dgm:t>
        <a:bodyPr/>
        <a:lstStyle/>
        <a:p>
          <a:endParaRPr lang="en-US"/>
        </a:p>
      </dgm:t>
    </dgm:pt>
    <dgm:pt modelId="{AC093E34-D2C9-3745-9CF9-9F3525076C5C}" type="pres">
      <dgm:prSet presAssocID="{E003CB79-EBCD-044D-ACA8-7D8D0741F77A}" presName="childNode" presStyleLbl="node1" presStyleIdx="0" presStyleCnt="4">
        <dgm:presLayoutVars>
          <dgm:bulletEnabled val="1"/>
        </dgm:presLayoutVars>
      </dgm:prSet>
      <dgm:spPr/>
      <dgm:t>
        <a:bodyPr/>
        <a:lstStyle/>
        <a:p>
          <a:endParaRPr lang="en-US"/>
        </a:p>
      </dgm:t>
    </dgm:pt>
    <dgm:pt modelId="{651A7F8D-4D65-A240-BDBF-F26D05E434F4}" type="pres">
      <dgm:prSet presAssocID="{0BAF1F1A-5DEC-5B44-9B98-BC8EDC0C5638}" presName="hSp" presStyleCnt="0"/>
      <dgm:spPr/>
    </dgm:pt>
    <dgm:pt modelId="{78F2FB56-ECD3-0744-92E4-EE9BE3C821C7}" type="pres">
      <dgm:prSet presAssocID="{0BAF1F1A-5DEC-5B44-9B98-BC8EDC0C5638}" presName="vProcSp" presStyleCnt="0"/>
      <dgm:spPr/>
    </dgm:pt>
    <dgm:pt modelId="{BA75EDAD-39EA-3F43-BF00-9C5372CCCD95}" type="pres">
      <dgm:prSet presAssocID="{0BAF1F1A-5DEC-5B44-9B98-BC8EDC0C5638}" presName="vSp1" presStyleCnt="0"/>
      <dgm:spPr/>
    </dgm:pt>
    <dgm:pt modelId="{7BDBF37D-3E5E-F947-B991-B8F8AFD814F7}" type="pres">
      <dgm:prSet presAssocID="{0BAF1F1A-5DEC-5B44-9B98-BC8EDC0C5638}" presName="simulatedConn" presStyleLbl="solidFgAcc1" presStyleIdx="0" presStyleCnt="3"/>
      <dgm:spPr/>
    </dgm:pt>
    <dgm:pt modelId="{C3B49F1D-FF2B-DE41-8F79-60E6BF63F979}" type="pres">
      <dgm:prSet presAssocID="{0BAF1F1A-5DEC-5B44-9B98-BC8EDC0C5638}" presName="vSp2" presStyleCnt="0"/>
      <dgm:spPr/>
    </dgm:pt>
    <dgm:pt modelId="{3130FF4C-7CD8-8A4E-A696-9B81FE7048D5}" type="pres">
      <dgm:prSet presAssocID="{0BAF1F1A-5DEC-5B44-9B98-BC8EDC0C5638}" presName="sibTrans" presStyleCnt="0"/>
      <dgm:spPr/>
    </dgm:pt>
    <dgm:pt modelId="{24709EFF-5EA3-C245-BB3C-491A59099C1B}" type="pres">
      <dgm:prSet presAssocID="{71E8E695-5163-064B-9377-2C650F6F98A2}" presName="compositeNode" presStyleCnt="0">
        <dgm:presLayoutVars>
          <dgm:bulletEnabled val="1"/>
        </dgm:presLayoutVars>
      </dgm:prSet>
      <dgm:spPr/>
    </dgm:pt>
    <dgm:pt modelId="{82694DB0-212A-B54B-816A-02C0DF71282B}" type="pres">
      <dgm:prSet presAssocID="{71E8E695-5163-064B-9377-2C650F6F98A2}" presName="bgRect" presStyleLbl="node1" presStyleIdx="1" presStyleCnt="4"/>
      <dgm:spPr/>
      <dgm:t>
        <a:bodyPr/>
        <a:lstStyle/>
        <a:p>
          <a:endParaRPr lang="en-US"/>
        </a:p>
      </dgm:t>
    </dgm:pt>
    <dgm:pt modelId="{B648D996-0E10-994F-891C-DE1E3135A85D}" type="pres">
      <dgm:prSet presAssocID="{71E8E695-5163-064B-9377-2C650F6F98A2}" presName="parentNode" presStyleLbl="node1" presStyleIdx="1" presStyleCnt="4">
        <dgm:presLayoutVars>
          <dgm:chMax val="0"/>
          <dgm:bulletEnabled val="1"/>
        </dgm:presLayoutVars>
      </dgm:prSet>
      <dgm:spPr/>
      <dgm:t>
        <a:bodyPr/>
        <a:lstStyle/>
        <a:p>
          <a:endParaRPr lang="en-US"/>
        </a:p>
      </dgm:t>
    </dgm:pt>
    <dgm:pt modelId="{0DDBB0C3-C73D-334D-968B-CE6E89D072F8}" type="pres">
      <dgm:prSet presAssocID="{71E8E695-5163-064B-9377-2C650F6F98A2}" presName="childNode" presStyleLbl="node1" presStyleIdx="1" presStyleCnt="4">
        <dgm:presLayoutVars>
          <dgm:bulletEnabled val="1"/>
        </dgm:presLayoutVars>
      </dgm:prSet>
      <dgm:spPr/>
      <dgm:t>
        <a:bodyPr/>
        <a:lstStyle/>
        <a:p>
          <a:endParaRPr lang="en-US"/>
        </a:p>
      </dgm:t>
    </dgm:pt>
    <dgm:pt modelId="{15F4E382-5BA0-CC4D-AA6D-B707E3240C58}" type="pres">
      <dgm:prSet presAssocID="{5A0063EB-4B26-034D-A02E-E5790FD5E6F1}" presName="hSp" presStyleCnt="0"/>
      <dgm:spPr/>
    </dgm:pt>
    <dgm:pt modelId="{746AA29B-375A-6E4A-9C97-8F4F3FF654C8}" type="pres">
      <dgm:prSet presAssocID="{5A0063EB-4B26-034D-A02E-E5790FD5E6F1}" presName="vProcSp" presStyleCnt="0"/>
      <dgm:spPr/>
    </dgm:pt>
    <dgm:pt modelId="{BE0639D8-BCCD-7141-A72B-E80189E4AD63}" type="pres">
      <dgm:prSet presAssocID="{5A0063EB-4B26-034D-A02E-E5790FD5E6F1}" presName="vSp1" presStyleCnt="0"/>
      <dgm:spPr/>
    </dgm:pt>
    <dgm:pt modelId="{4D1EDBA5-CF0C-F148-B3C2-BEA1D75829A3}" type="pres">
      <dgm:prSet presAssocID="{5A0063EB-4B26-034D-A02E-E5790FD5E6F1}" presName="simulatedConn" presStyleLbl="solidFgAcc1" presStyleIdx="1" presStyleCnt="3"/>
      <dgm:spPr/>
    </dgm:pt>
    <dgm:pt modelId="{EE36F73C-2BCD-5B42-B762-4D16FE868E0A}" type="pres">
      <dgm:prSet presAssocID="{5A0063EB-4B26-034D-A02E-E5790FD5E6F1}" presName="vSp2" presStyleCnt="0"/>
      <dgm:spPr/>
    </dgm:pt>
    <dgm:pt modelId="{090615B4-4AC8-BF4B-A5FC-D42463EC8028}" type="pres">
      <dgm:prSet presAssocID="{5A0063EB-4B26-034D-A02E-E5790FD5E6F1}" presName="sibTrans" presStyleCnt="0"/>
      <dgm:spPr/>
    </dgm:pt>
    <dgm:pt modelId="{29B1E8E1-F930-484E-A2AF-8C07752B8458}" type="pres">
      <dgm:prSet presAssocID="{18187056-D432-F84D-BF00-4BD1A9ED4EE9}" presName="compositeNode" presStyleCnt="0">
        <dgm:presLayoutVars>
          <dgm:bulletEnabled val="1"/>
        </dgm:presLayoutVars>
      </dgm:prSet>
      <dgm:spPr/>
    </dgm:pt>
    <dgm:pt modelId="{7ECD75E3-BE04-2E4E-BA31-9DB939C5E3AD}" type="pres">
      <dgm:prSet presAssocID="{18187056-D432-F84D-BF00-4BD1A9ED4EE9}" presName="bgRect" presStyleLbl="node1" presStyleIdx="2" presStyleCnt="4"/>
      <dgm:spPr/>
      <dgm:t>
        <a:bodyPr/>
        <a:lstStyle/>
        <a:p>
          <a:endParaRPr lang="en-US"/>
        </a:p>
      </dgm:t>
    </dgm:pt>
    <dgm:pt modelId="{A37142EE-41E4-8D46-971E-C23CCF1FAE82}" type="pres">
      <dgm:prSet presAssocID="{18187056-D432-F84D-BF00-4BD1A9ED4EE9}" presName="parentNode" presStyleLbl="node1" presStyleIdx="2" presStyleCnt="4">
        <dgm:presLayoutVars>
          <dgm:chMax val="0"/>
          <dgm:bulletEnabled val="1"/>
        </dgm:presLayoutVars>
      </dgm:prSet>
      <dgm:spPr/>
      <dgm:t>
        <a:bodyPr/>
        <a:lstStyle/>
        <a:p>
          <a:endParaRPr lang="en-US"/>
        </a:p>
      </dgm:t>
    </dgm:pt>
    <dgm:pt modelId="{34838241-C076-0B45-9C98-451E925CDE70}" type="pres">
      <dgm:prSet presAssocID="{18187056-D432-F84D-BF00-4BD1A9ED4EE9}" presName="childNode" presStyleLbl="node1" presStyleIdx="2" presStyleCnt="4">
        <dgm:presLayoutVars>
          <dgm:bulletEnabled val="1"/>
        </dgm:presLayoutVars>
      </dgm:prSet>
      <dgm:spPr/>
      <dgm:t>
        <a:bodyPr/>
        <a:lstStyle/>
        <a:p>
          <a:endParaRPr lang="en-US"/>
        </a:p>
      </dgm:t>
    </dgm:pt>
    <dgm:pt modelId="{3BCEDFBB-0D83-2440-A865-878B5AD83F16}" type="pres">
      <dgm:prSet presAssocID="{39E862AC-7B6A-B841-850F-8C633007635C}" presName="hSp" presStyleCnt="0"/>
      <dgm:spPr/>
    </dgm:pt>
    <dgm:pt modelId="{B1639908-B2A7-0F4F-B4B0-C7D5260286D4}" type="pres">
      <dgm:prSet presAssocID="{39E862AC-7B6A-B841-850F-8C633007635C}" presName="vProcSp" presStyleCnt="0"/>
      <dgm:spPr/>
    </dgm:pt>
    <dgm:pt modelId="{E2186BE1-9A19-4745-B624-19D7721862C2}" type="pres">
      <dgm:prSet presAssocID="{39E862AC-7B6A-B841-850F-8C633007635C}" presName="vSp1" presStyleCnt="0"/>
      <dgm:spPr/>
    </dgm:pt>
    <dgm:pt modelId="{A89C5514-F5AD-9A43-88AD-0A128F4EE31E}" type="pres">
      <dgm:prSet presAssocID="{39E862AC-7B6A-B841-850F-8C633007635C}" presName="simulatedConn" presStyleLbl="solidFgAcc1" presStyleIdx="2" presStyleCnt="3"/>
      <dgm:spPr/>
    </dgm:pt>
    <dgm:pt modelId="{4AA392C1-8D6F-0C40-9610-9D614E917601}" type="pres">
      <dgm:prSet presAssocID="{39E862AC-7B6A-B841-850F-8C633007635C}" presName="vSp2" presStyleCnt="0"/>
      <dgm:spPr/>
    </dgm:pt>
    <dgm:pt modelId="{ED7F8DA9-F04C-1D41-A3AB-26A77EBA442A}" type="pres">
      <dgm:prSet presAssocID="{39E862AC-7B6A-B841-850F-8C633007635C}" presName="sibTrans" presStyleCnt="0"/>
      <dgm:spPr/>
    </dgm:pt>
    <dgm:pt modelId="{2C587FB1-8B81-D64C-8F1A-0634895B513C}" type="pres">
      <dgm:prSet presAssocID="{49E4A2DC-30AB-9947-8E3A-987A5BD252F9}" presName="compositeNode" presStyleCnt="0">
        <dgm:presLayoutVars>
          <dgm:bulletEnabled val="1"/>
        </dgm:presLayoutVars>
      </dgm:prSet>
      <dgm:spPr/>
    </dgm:pt>
    <dgm:pt modelId="{61889801-41C9-0B4F-A764-394EC647E92C}" type="pres">
      <dgm:prSet presAssocID="{49E4A2DC-30AB-9947-8E3A-987A5BD252F9}" presName="bgRect" presStyleLbl="node1" presStyleIdx="3" presStyleCnt="4" custScaleX="130182" custScaleY="123849"/>
      <dgm:spPr/>
      <dgm:t>
        <a:bodyPr/>
        <a:lstStyle/>
        <a:p>
          <a:endParaRPr lang="en-US"/>
        </a:p>
      </dgm:t>
    </dgm:pt>
    <dgm:pt modelId="{FD55D786-EE64-E34A-9F45-8C817C79BCC8}" type="pres">
      <dgm:prSet presAssocID="{49E4A2DC-30AB-9947-8E3A-987A5BD252F9}" presName="parentNode" presStyleLbl="node1" presStyleIdx="3" presStyleCnt="4">
        <dgm:presLayoutVars>
          <dgm:chMax val="0"/>
          <dgm:bulletEnabled val="1"/>
        </dgm:presLayoutVars>
      </dgm:prSet>
      <dgm:spPr/>
      <dgm:t>
        <a:bodyPr/>
        <a:lstStyle/>
        <a:p>
          <a:endParaRPr lang="en-US"/>
        </a:p>
      </dgm:t>
    </dgm:pt>
    <dgm:pt modelId="{46274A63-50D8-CA4C-98A3-FDD448A96560}" type="pres">
      <dgm:prSet presAssocID="{49E4A2DC-30AB-9947-8E3A-987A5BD252F9}" presName="childNode" presStyleLbl="node1" presStyleIdx="3" presStyleCnt="4">
        <dgm:presLayoutVars>
          <dgm:bulletEnabled val="1"/>
        </dgm:presLayoutVars>
      </dgm:prSet>
      <dgm:spPr/>
      <dgm:t>
        <a:bodyPr/>
        <a:lstStyle/>
        <a:p>
          <a:endParaRPr lang="en-US"/>
        </a:p>
      </dgm:t>
    </dgm:pt>
  </dgm:ptLst>
  <dgm:cxnLst>
    <dgm:cxn modelId="{548CBF61-68DD-EA48-9750-D2B5E4483A84}" srcId="{D2EF0A5F-0872-2140-B909-C5B5F3915569}" destId="{49E4A2DC-30AB-9947-8E3A-987A5BD252F9}" srcOrd="3" destOrd="0" parTransId="{CBFEAA10-4CCB-EE44-B6EF-2A16DF7FA424}" sibTransId="{5C5735A3-692F-BD4E-BC32-9B3FA5D8B049}"/>
    <dgm:cxn modelId="{620CD0D3-F732-4446-A2CE-AE24B852A346}" srcId="{E003CB79-EBCD-044D-ACA8-7D8D0741F77A}" destId="{AF46315E-B54A-274A-B2B2-41B523E522B0}" srcOrd="0" destOrd="0" parTransId="{2BF18858-B3AF-304C-A090-9BBD6581B077}" sibTransId="{1B84336F-1C43-2F46-B16A-57C2F1D430BA}"/>
    <dgm:cxn modelId="{BEE7C007-C638-4149-BEFD-1E3FAA975F25}" type="presOf" srcId="{18187056-D432-F84D-BF00-4BD1A9ED4EE9}" destId="{A37142EE-41E4-8D46-971E-C23CCF1FAE82}" srcOrd="1" destOrd="0" presId="urn:microsoft.com/office/officeart/2005/8/layout/hProcess7"/>
    <dgm:cxn modelId="{8570AB91-2CBD-7646-99E4-E143D5E3CA11}" type="presOf" srcId="{826C72A9-B680-D94A-8F5C-405E1CE5E357}" destId="{0DDBB0C3-C73D-334D-968B-CE6E89D072F8}" srcOrd="0" destOrd="0" presId="urn:microsoft.com/office/officeart/2005/8/layout/hProcess7"/>
    <dgm:cxn modelId="{9F2C934B-5318-3246-85E4-AD3CB0A2E769}" type="presOf" srcId="{18187056-D432-F84D-BF00-4BD1A9ED4EE9}" destId="{7ECD75E3-BE04-2E4E-BA31-9DB939C5E3AD}" srcOrd="0" destOrd="0" presId="urn:microsoft.com/office/officeart/2005/8/layout/hProcess7"/>
    <dgm:cxn modelId="{DA65DC6E-BF20-A340-B543-5BE15B8879D3}" type="presOf" srcId="{71E8E695-5163-064B-9377-2C650F6F98A2}" destId="{B648D996-0E10-994F-891C-DE1E3135A85D}" srcOrd="1" destOrd="0" presId="urn:microsoft.com/office/officeart/2005/8/layout/hProcess7"/>
    <dgm:cxn modelId="{79EACEDF-C055-B54D-BFE7-7ADD77185D40}" type="presOf" srcId="{D2EF0A5F-0872-2140-B909-C5B5F3915569}" destId="{BF6D51C0-75AC-DD4F-9F18-C475B020478C}" srcOrd="0" destOrd="0" presId="urn:microsoft.com/office/officeart/2005/8/layout/hProcess7"/>
    <dgm:cxn modelId="{0BDAC989-2FC4-3943-BAE9-7D69076E7595}" srcId="{49E4A2DC-30AB-9947-8E3A-987A5BD252F9}" destId="{5CDDC723-AFBB-A342-84B5-DC0E94B24178}" srcOrd="0" destOrd="0" parTransId="{2F7AA0C9-9F2A-DD48-983C-1EBA84F7A924}" sibTransId="{60177A43-D410-B549-82CF-48B2A70F5C84}"/>
    <dgm:cxn modelId="{7542B058-3066-A14D-8F42-393B2E1A5A01}" type="presOf" srcId="{5CDDC723-AFBB-A342-84B5-DC0E94B24178}" destId="{46274A63-50D8-CA4C-98A3-FDD448A96560}" srcOrd="0" destOrd="0" presId="urn:microsoft.com/office/officeart/2005/8/layout/hProcess7"/>
    <dgm:cxn modelId="{8DE8A83D-40EC-4942-8A28-EAF70C1CC586}" srcId="{D2EF0A5F-0872-2140-B909-C5B5F3915569}" destId="{E003CB79-EBCD-044D-ACA8-7D8D0741F77A}" srcOrd="0" destOrd="0" parTransId="{E15D6B53-2DC4-594D-9BB2-02BC3EFAF0FA}" sibTransId="{0BAF1F1A-5DEC-5B44-9B98-BC8EDC0C5638}"/>
    <dgm:cxn modelId="{E519980D-67B1-1B42-A055-A494CF8EAD75}" type="presOf" srcId="{49E4A2DC-30AB-9947-8E3A-987A5BD252F9}" destId="{61889801-41C9-0B4F-A764-394EC647E92C}" srcOrd="0" destOrd="0" presId="urn:microsoft.com/office/officeart/2005/8/layout/hProcess7"/>
    <dgm:cxn modelId="{0164595F-6FA9-9E4A-B328-FD61A77AB441}" type="presOf" srcId="{71E8E695-5163-064B-9377-2C650F6F98A2}" destId="{82694DB0-212A-B54B-816A-02C0DF71282B}" srcOrd="0" destOrd="0" presId="urn:microsoft.com/office/officeart/2005/8/layout/hProcess7"/>
    <dgm:cxn modelId="{29D102FA-F071-D649-8E72-731D9A69917E}" srcId="{18187056-D432-F84D-BF00-4BD1A9ED4EE9}" destId="{1C4B7EB5-8A0A-5844-9FBC-28A0C869D56A}" srcOrd="0" destOrd="0" parTransId="{7024BC2C-8728-F94A-B8C5-C479A8EDC466}" sibTransId="{A0ACAB68-AE10-4249-92E1-FA93C7B64091}"/>
    <dgm:cxn modelId="{35339727-529A-844F-A839-0598B57C00D3}" srcId="{D2EF0A5F-0872-2140-B909-C5B5F3915569}" destId="{71E8E695-5163-064B-9377-2C650F6F98A2}" srcOrd="1" destOrd="0" parTransId="{03EDB3EE-D04B-2343-B107-A3818C97174A}" sibTransId="{5A0063EB-4B26-034D-A02E-E5790FD5E6F1}"/>
    <dgm:cxn modelId="{D806AF17-ECBD-594C-B667-7EB878EE58CC}" type="presOf" srcId="{1C4B7EB5-8A0A-5844-9FBC-28A0C869D56A}" destId="{34838241-C076-0B45-9C98-451E925CDE70}" srcOrd="0" destOrd="0" presId="urn:microsoft.com/office/officeart/2005/8/layout/hProcess7"/>
    <dgm:cxn modelId="{CBEAA43C-E236-4A4E-B39A-B9FF23A91791}" type="presOf" srcId="{49E4A2DC-30AB-9947-8E3A-987A5BD252F9}" destId="{FD55D786-EE64-E34A-9F45-8C817C79BCC8}" srcOrd="1" destOrd="0" presId="urn:microsoft.com/office/officeart/2005/8/layout/hProcess7"/>
    <dgm:cxn modelId="{90E6C099-8217-0A4C-89F7-6E243E1CB5D1}" type="presOf" srcId="{E003CB79-EBCD-044D-ACA8-7D8D0741F77A}" destId="{E9E06498-6C80-A44A-BE01-5F1B104153CF}" srcOrd="0" destOrd="0" presId="urn:microsoft.com/office/officeart/2005/8/layout/hProcess7"/>
    <dgm:cxn modelId="{29DB7AE4-D107-E84B-99EE-635F5E24ACB4}" type="presOf" srcId="{E003CB79-EBCD-044D-ACA8-7D8D0741F77A}" destId="{2558A072-2112-DF43-ABA9-E40EA51D9982}" srcOrd="1" destOrd="0" presId="urn:microsoft.com/office/officeart/2005/8/layout/hProcess7"/>
    <dgm:cxn modelId="{B08DF3AD-DC18-AB43-A91F-2BDC90D5FF37}" type="presOf" srcId="{AF46315E-B54A-274A-B2B2-41B523E522B0}" destId="{AC093E34-D2C9-3745-9CF9-9F3525076C5C}" srcOrd="0" destOrd="0" presId="urn:microsoft.com/office/officeart/2005/8/layout/hProcess7"/>
    <dgm:cxn modelId="{55F1CC32-937C-5F46-A67E-AE035451AEFC}" srcId="{71E8E695-5163-064B-9377-2C650F6F98A2}" destId="{826C72A9-B680-D94A-8F5C-405E1CE5E357}" srcOrd="0" destOrd="0" parTransId="{E4F264EA-4F2D-4C48-9EBC-14B861D6DED1}" sibTransId="{43FDD328-2788-3B46-A6A4-6CA74ADE8F1F}"/>
    <dgm:cxn modelId="{74609EE0-6207-BD46-AEA6-7191767DC9A2}" srcId="{D2EF0A5F-0872-2140-B909-C5B5F3915569}" destId="{18187056-D432-F84D-BF00-4BD1A9ED4EE9}" srcOrd="2" destOrd="0" parTransId="{DE6DBE1D-CF71-A14C-8A2C-44D34DC664DC}" sibTransId="{39E862AC-7B6A-B841-850F-8C633007635C}"/>
    <dgm:cxn modelId="{993E1B21-BC2F-6C46-AF2A-287B1AD46CE0}" type="presParOf" srcId="{BF6D51C0-75AC-DD4F-9F18-C475B020478C}" destId="{D0594C0E-796B-DA46-A5A9-082411A8F15C}" srcOrd="0" destOrd="0" presId="urn:microsoft.com/office/officeart/2005/8/layout/hProcess7"/>
    <dgm:cxn modelId="{02899608-4DCD-EB4B-B0BE-342FEC31C9CA}" type="presParOf" srcId="{D0594C0E-796B-DA46-A5A9-082411A8F15C}" destId="{E9E06498-6C80-A44A-BE01-5F1B104153CF}" srcOrd="0" destOrd="0" presId="urn:microsoft.com/office/officeart/2005/8/layout/hProcess7"/>
    <dgm:cxn modelId="{25B3E8C4-E709-BF41-97E2-6831EF651E65}" type="presParOf" srcId="{D0594C0E-796B-DA46-A5A9-082411A8F15C}" destId="{2558A072-2112-DF43-ABA9-E40EA51D9982}" srcOrd="1" destOrd="0" presId="urn:microsoft.com/office/officeart/2005/8/layout/hProcess7"/>
    <dgm:cxn modelId="{87444A30-0605-F349-A673-2A388E809D25}" type="presParOf" srcId="{D0594C0E-796B-DA46-A5A9-082411A8F15C}" destId="{AC093E34-D2C9-3745-9CF9-9F3525076C5C}" srcOrd="2" destOrd="0" presId="urn:microsoft.com/office/officeart/2005/8/layout/hProcess7"/>
    <dgm:cxn modelId="{8AF808DC-BC9A-0C4A-AD66-2F9A4D267F1B}" type="presParOf" srcId="{BF6D51C0-75AC-DD4F-9F18-C475B020478C}" destId="{651A7F8D-4D65-A240-BDBF-F26D05E434F4}" srcOrd="1" destOrd="0" presId="urn:microsoft.com/office/officeart/2005/8/layout/hProcess7"/>
    <dgm:cxn modelId="{4F4FCB02-4013-D242-B81F-7AAC186D7ACC}" type="presParOf" srcId="{BF6D51C0-75AC-DD4F-9F18-C475B020478C}" destId="{78F2FB56-ECD3-0744-92E4-EE9BE3C821C7}" srcOrd="2" destOrd="0" presId="urn:microsoft.com/office/officeart/2005/8/layout/hProcess7"/>
    <dgm:cxn modelId="{B092983B-A6A2-3941-870E-ECDFEE8403F3}" type="presParOf" srcId="{78F2FB56-ECD3-0744-92E4-EE9BE3C821C7}" destId="{BA75EDAD-39EA-3F43-BF00-9C5372CCCD95}" srcOrd="0" destOrd="0" presId="urn:microsoft.com/office/officeart/2005/8/layout/hProcess7"/>
    <dgm:cxn modelId="{10F6ED29-C844-2D49-9FC8-9AC369ECDCFE}" type="presParOf" srcId="{78F2FB56-ECD3-0744-92E4-EE9BE3C821C7}" destId="{7BDBF37D-3E5E-F947-B991-B8F8AFD814F7}" srcOrd="1" destOrd="0" presId="urn:microsoft.com/office/officeart/2005/8/layout/hProcess7"/>
    <dgm:cxn modelId="{5623DAE1-B877-9647-BA4F-7E04C6B97E4A}" type="presParOf" srcId="{78F2FB56-ECD3-0744-92E4-EE9BE3C821C7}" destId="{C3B49F1D-FF2B-DE41-8F79-60E6BF63F979}" srcOrd="2" destOrd="0" presId="urn:microsoft.com/office/officeart/2005/8/layout/hProcess7"/>
    <dgm:cxn modelId="{8F8F03A5-FFE6-FF42-B462-E66CBD78CC62}" type="presParOf" srcId="{BF6D51C0-75AC-DD4F-9F18-C475B020478C}" destId="{3130FF4C-7CD8-8A4E-A696-9B81FE7048D5}" srcOrd="3" destOrd="0" presId="urn:microsoft.com/office/officeart/2005/8/layout/hProcess7"/>
    <dgm:cxn modelId="{AC077566-322C-B146-BA6B-4C66018C8BE1}" type="presParOf" srcId="{BF6D51C0-75AC-DD4F-9F18-C475B020478C}" destId="{24709EFF-5EA3-C245-BB3C-491A59099C1B}" srcOrd="4" destOrd="0" presId="urn:microsoft.com/office/officeart/2005/8/layout/hProcess7"/>
    <dgm:cxn modelId="{10C7B62B-E053-A645-AAA5-6039A4529D81}" type="presParOf" srcId="{24709EFF-5EA3-C245-BB3C-491A59099C1B}" destId="{82694DB0-212A-B54B-816A-02C0DF71282B}" srcOrd="0" destOrd="0" presId="urn:microsoft.com/office/officeart/2005/8/layout/hProcess7"/>
    <dgm:cxn modelId="{AE6592B6-81C4-604C-847F-BC6401707BBD}" type="presParOf" srcId="{24709EFF-5EA3-C245-BB3C-491A59099C1B}" destId="{B648D996-0E10-994F-891C-DE1E3135A85D}" srcOrd="1" destOrd="0" presId="urn:microsoft.com/office/officeart/2005/8/layout/hProcess7"/>
    <dgm:cxn modelId="{94D1B81E-7D54-D24F-9C5D-2244E670BCE6}" type="presParOf" srcId="{24709EFF-5EA3-C245-BB3C-491A59099C1B}" destId="{0DDBB0C3-C73D-334D-968B-CE6E89D072F8}" srcOrd="2" destOrd="0" presId="urn:microsoft.com/office/officeart/2005/8/layout/hProcess7"/>
    <dgm:cxn modelId="{39CC3B92-EF0D-5247-9B76-35B254A630F3}" type="presParOf" srcId="{BF6D51C0-75AC-DD4F-9F18-C475B020478C}" destId="{15F4E382-5BA0-CC4D-AA6D-B707E3240C58}" srcOrd="5" destOrd="0" presId="urn:microsoft.com/office/officeart/2005/8/layout/hProcess7"/>
    <dgm:cxn modelId="{266C4373-322F-E643-8928-ED691C410987}" type="presParOf" srcId="{BF6D51C0-75AC-DD4F-9F18-C475B020478C}" destId="{746AA29B-375A-6E4A-9C97-8F4F3FF654C8}" srcOrd="6" destOrd="0" presId="urn:microsoft.com/office/officeart/2005/8/layout/hProcess7"/>
    <dgm:cxn modelId="{88626693-CB52-0840-B23A-A00F141BE14C}" type="presParOf" srcId="{746AA29B-375A-6E4A-9C97-8F4F3FF654C8}" destId="{BE0639D8-BCCD-7141-A72B-E80189E4AD63}" srcOrd="0" destOrd="0" presId="urn:microsoft.com/office/officeart/2005/8/layout/hProcess7"/>
    <dgm:cxn modelId="{E6F3EC05-8E6E-D445-9AAA-97F1A20374D9}" type="presParOf" srcId="{746AA29B-375A-6E4A-9C97-8F4F3FF654C8}" destId="{4D1EDBA5-CF0C-F148-B3C2-BEA1D75829A3}" srcOrd="1" destOrd="0" presId="urn:microsoft.com/office/officeart/2005/8/layout/hProcess7"/>
    <dgm:cxn modelId="{DA3CB620-CFD3-D549-A5EE-72E1F78072C1}" type="presParOf" srcId="{746AA29B-375A-6E4A-9C97-8F4F3FF654C8}" destId="{EE36F73C-2BCD-5B42-B762-4D16FE868E0A}" srcOrd="2" destOrd="0" presId="urn:microsoft.com/office/officeart/2005/8/layout/hProcess7"/>
    <dgm:cxn modelId="{B7DFC84B-FFF0-6845-8286-69599BA99E6E}" type="presParOf" srcId="{BF6D51C0-75AC-DD4F-9F18-C475B020478C}" destId="{090615B4-4AC8-BF4B-A5FC-D42463EC8028}" srcOrd="7" destOrd="0" presId="urn:microsoft.com/office/officeart/2005/8/layout/hProcess7"/>
    <dgm:cxn modelId="{4DEDF007-48A4-FA42-AFF8-94818B86F1F7}" type="presParOf" srcId="{BF6D51C0-75AC-DD4F-9F18-C475B020478C}" destId="{29B1E8E1-F930-484E-A2AF-8C07752B8458}" srcOrd="8" destOrd="0" presId="urn:microsoft.com/office/officeart/2005/8/layout/hProcess7"/>
    <dgm:cxn modelId="{09EC2556-2ACF-BC4D-A9A7-74171D8C5CCE}" type="presParOf" srcId="{29B1E8E1-F930-484E-A2AF-8C07752B8458}" destId="{7ECD75E3-BE04-2E4E-BA31-9DB939C5E3AD}" srcOrd="0" destOrd="0" presId="urn:microsoft.com/office/officeart/2005/8/layout/hProcess7"/>
    <dgm:cxn modelId="{D9DC3814-0B3D-4146-A335-D0655D688381}" type="presParOf" srcId="{29B1E8E1-F930-484E-A2AF-8C07752B8458}" destId="{A37142EE-41E4-8D46-971E-C23CCF1FAE82}" srcOrd="1" destOrd="0" presId="urn:microsoft.com/office/officeart/2005/8/layout/hProcess7"/>
    <dgm:cxn modelId="{BD4C7296-1A30-9B40-BAED-09017FD467D3}" type="presParOf" srcId="{29B1E8E1-F930-484E-A2AF-8C07752B8458}" destId="{34838241-C076-0B45-9C98-451E925CDE70}" srcOrd="2" destOrd="0" presId="urn:microsoft.com/office/officeart/2005/8/layout/hProcess7"/>
    <dgm:cxn modelId="{41E35CF0-F03E-B740-8AEC-F18F2D2949CF}" type="presParOf" srcId="{BF6D51C0-75AC-DD4F-9F18-C475B020478C}" destId="{3BCEDFBB-0D83-2440-A865-878B5AD83F16}" srcOrd="9" destOrd="0" presId="urn:microsoft.com/office/officeart/2005/8/layout/hProcess7"/>
    <dgm:cxn modelId="{67F4E69A-7E02-8A49-BE9C-E7B4E3FEAECD}" type="presParOf" srcId="{BF6D51C0-75AC-DD4F-9F18-C475B020478C}" destId="{B1639908-B2A7-0F4F-B4B0-C7D5260286D4}" srcOrd="10" destOrd="0" presId="urn:microsoft.com/office/officeart/2005/8/layout/hProcess7"/>
    <dgm:cxn modelId="{6AD02D35-68A9-AB4D-9A34-C9CEC64474BA}" type="presParOf" srcId="{B1639908-B2A7-0F4F-B4B0-C7D5260286D4}" destId="{E2186BE1-9A19-4745-B624-19D7721862C2}" srcOrd="0" destOrd="0" presId="urn:microsoft.com/office/officeart/2005/8/layout/hProcess7"/>
    <dgm:cxn modelId="{CFA8297E-1557-D249-B5D0-7A2E3F765B38}" type="presParOf" srcId="{B1639908-B2A7-0F4F-B4B0-C7D5260286D4}" destId="{A89C5514-F5AD-9A43-88AD-0A128F4EE31E}" srcOrd="1" destOrd="0" presId="urn:microsoft.com/office/officeart/2005/8/layout/hProcess7"/>
    <dgm:cxn modelId="{E77832CF-B3B0-C147-B126-E84ED6944147}" type="presParOf" srcId="{B1639908-B2A7-0F4F-B4B0-C7D5260286D4}" destId="{4AA392C1-8D6F-0C40-9610-9D614E917601}" srcOrd="2" destOrd="0" presId="urn:microsoft.com/office/officeart/2005/8/layout/hProcess7"/>
    <dgm:cxn modelId="{4F0614AA-178C-FA43-8EA2-5987C031BB1E}" type="presParOf" srcId="{BF6D51C0-75AC-DD4F-9F18-C475B020478C}" destId="{ED7F8DA9-F04C-1D41-A3AB-26A77EBA442A}" srcOrd="11" destOrd="0" presId="urn:microsoft.com/office/officeart/2005/8/layout/hProcess7"/>
    <dgm:cxn modelId="{0526B917-4A4A-AD49-85A0-206E3FF073BB}" type="presParOf" srcId="{BF6D51C0-75AC-DD4F-9F18-C475B020478C}" destId="{2C587FB1-8B81-D64C-8F1A-0634895B513C}" srcOrd="12" destOrd="0" presId="urn:microsoft.com/office/officeart/2005/8/layout/hProcess7"/>
    <dgm:cxn modelId="{3B01D2ED-0CAE-F449-A316-6BA4AB4299CE}" type="presParOf" srcId="{2C587FB1-8B81-D64C-8F1A-0634895B513C}" destId="{61889801-41C9-0B4F-A764-394EC647E92C}" srcOrd="0" destOrd="0" presId="urn:microsoft.com/office/officeart/2005/8/layout/hProcess7"/>
    <dgm:cxn modelId="{F18A017C-F471-8146-A25A-512F1706BA06}" type="presParOf" srcId="{2C587FB1-8B81-D64C-8F1A-0634895B513C}" destId="{FD55D786-EE64-E34A-9F45-8C817C79BCC8}" srcOrd="1" destOrd="0" presId="urn:microsoft.com/office/officeart/2005/8/layout/hProcess7"/>
    <dgm:cxn modelId="{2E4DC270-7218-4A4B-8716-7DB1D78E4D17}" type="presParOf" srcId="{2C587FB1-8B81-D64C-8F1A-0634895B513C}" destId="{46274A63-50D8-CA4C-98A3-FDD448A9656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F0A5F-0872-2140-B909-C5B5F391556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E003CB79-EBCD-044D-ACA8-7D8D0741F77A}">
      <dgm:prSet phldrT="[Text]"/>
      <dgm:spPr/>
      <dgm:t>
        <a:bodyPr/>
        <a:lstStyle/>
        <a:p>
          <a:r>
            <a:rPr lang="en-US" dirty="0" smtClean="0"/>
            <a:t>Know</a:t>
          </a:r>
          <a:endParaRPr lang="en-US" dirty="0"/>
        </a:p>
      </dgm:t>
    </dgm:pt>
    <dgm:pt modelId="{E15D6B53-2DC4-594D-9BB2-02BC3EFAF0FA}" type="parTrans" cxnId="{8DE8A83D-40EC-4942-8A28-EAF70C1CC586}">
      <dgm:prSet/>
      <dgm:spPr/>
      <dgm:t>
        <a:bodyPr/>
        <a:lstStyle/>
        <a:p>
          <a:endParaRPr lang="en-US"/>
        </a:p>
      </dgm:t>
    </dgm:pt>
    <dgm:pt modelId="{0BAF1F1A-5DEC-5B44-9B98-BC8EDC0C5638}" type="sibTrans" cxnId="{8DE8A83D-40EC-4942-8A28-EAF70C1CC586}">
      <dgm:prSet/>
      <dgm:spPr/>
      <dgm:t>
        <a:bodyPr/>
        <a:lstStyle/>
        <a:p>
          <a:endParaRPr lang="en-US"/>
        </a:p>
      </dgm:t>
    </dgm:pt>
    <dgm:pt modelId="{AF46315E-B54A-274A-B2B2-41B523E522B0}">
      <dgm:prSet phldrT="[Text]"/>
      <dgm:spPr/>
      <dgm:t>
        <a:bodyPr/>
        <a:lstStyle/>
        <a:p>
          <a:r>
            <a:rPr lang="en-US" dirty="0" smtClean="0"/>
            <a:t> What I know about this topic</a:t>
          </a:r>
          <a:endParaRPr lang="en-US" dirty="0"/>
        </a:p>
      </dgm:t>
    </dgm:pt>
    <dgm:pt modelId="{2BF18858-B3AF-304C-A090-9BBD6581B077}" type="parTrans" cxnId="{620CD0D3-F732-4446-A2CE-AE24B852A346}">
      <dgm:prSet/>
      <dgm:spPr/>
      <dgm:t>
        <a:bodyPr/>
        <a:lstStyle/>
        <a:p>
          <a:endParaRPr lang="en-US"/>
        </a:p>
      </dgm:t>
    </dgm:pt>
    <dgm:pt modelId="{1B84336F-1C43-2F46-B16A-57C2F1D430BA}" type="sibTrans" cxnId="{620CD0D3-F732-4446-A2CE-AE24B852A346}">
      <dgm:prSet/>
      <dgm:spPr/>
      <dgm:t>
        <a:bodyPr/>
        <a:lstStyle/>
        <a:p>
          <a:endParaRPr lang="en-US"/>
        </a:p>
      </dgm:t>
    </dgm:pt>
    <dgm:pt modelId="{71E8E695-5163-064B-9377-2C650F6F98A2}">
      <dgm:prSet phldrT="[Text]"/>
      <dgm:spPr/>
      <dgm:t>
        <a:bodyPr/>
        <a:lstStyle/>
        <a:p>
          <a:r>
            <a:rPr lang="en-US" dirty="0" smtClean="0"/>
            <a:t>What</a:t>
          </a:r>
          <a:endParaRPr lang="en-US" dirty="0"/>
        </a:p>
      </dgm:t>
    </dgm:pt>
    <dgm:pt modelId="{03EDB3EE-D04B-2343-B107-A3818C97174A}" type="parTrans" cxnId="{35339727-529A-844F-A839-0598B57C00D3}">
      <dgm:prSet/>
      <dgm:spPr/>
      <dgm:t>
        <a:bodyPr/>
        <a:lstStyle/>
        <a:p>
          <a:endParaRPr lang="en-US"/>
        </a:p>
      </dgm:t>
    </dgm:pt>
    <dgm:pt modelId="{5A0063EB-4B26-034D-A02E-E5790FD5E6F1}" type="sibTrans" cxnId="{35339727-529A-844F-A839-0598B57C00D3}">
      <dgm:prSet/>
      <dgm:spPr/>
      <dgm:t>
        <a:bodyPr/>
        <a:lstStyle/>
        <a:p>
          <a:endParaRPr lang="en-US"/>
        </a:p>
      </dgm:t>
    </dgm:pt>
    <dgm:pt modelId="{826C72A9-B680-D94A-8F5C-405E1CE5E357}">
      <dgm:prSet phldrT="[Text]"/>
      <dgm:spPr/>
      <dgm:t>
        <a:bodyPr/>
        <a:lstStyle/>
        <a:p>
          <a:r>
            <a:rPr lang="en-US" dirty="0" smtClean="0"/>
            <a:t>What I want to know</a:t>
          </a:r>
          <a:endParaRPr lang="en-US" dirty="0"/>
        </a:p>
      </dgm:t>
    </dgm:pt>
    <dgm:pt modelId="{E4F264EA-4F2D-4C48-9EBC-14B861D6DED1}" type="parTrans" cxnId="{55F1CC32-937C-5F46-A67E-AE035451AEFC}">
      <dgm:prSet/>
      <dgm:spPr/>
      <dgm:t>
        <a:bodyPr/>
        <a:lstStyle/>
        <a:p>
          <a:endParaRPr lang="en-US"/>
        </a:p>
      </dgm:t>
    </dgm:pt>
    <dgm:pt modelId="{43FDD328-2788-3B46-A6A4-6CA74ADE8F1F}" type="sibTrans" cxnId="{55F1CC32-937C-5F46-A67E-AE035451AEFC}">
      <dgm:prSet/>
      <dgm:spPr/>
      <dgm:t>
        <a:bodyPr/>
        <a:lstStyle/>
        <a:p>
          <a:endParaRPr lang="en-US"/>
        </a:p>
      </dgm:t>
    </dgm:pt>
    <dgm:pt modelId="{18187056-D432-F84D-BF00-4BD1A9ED4EE9}">
      <dgm:prSet phldrT="[Text]"/>
      <dgm:spPr/>
      <dgm:t>
        <a:bodyPr/>
        <a:lstStyle/>
        <a:p>
          <a:r>
            <a:rPr lang="en-US" dirty="0" smtClean="0"/>
            <a:t>Learn</a:t>
          </a:r>
          <a:endParaRPr lang="en-US" dirty="0"/>
        </a:p>
      </dgm:t>
    </dgm:pt>
    <dgm:pt modelId="{DE6DBE1D-CF71-A14C-8A2C-44D34DC664DC}" type="parTrans" cxnId="{74609EE0-6207-BD46-AEA6-7191767DC9A2}">
      <dgm:prSet/>
      <dgm:spPr/>
      <dgm:t>
        <a:bodyPr/>
        <a:lstStyle/>
        <a:p>
          <a:endParaRPr lang="en-US"/>
        </a:p>
      </dgm:t>
    </dgm:pt>
    <dgm:pt modelId="{39E862AC-7B6A-B841-850F-8C633007635C}" type="sibTrans" cxnId="{74609EE0-6207-BD46-AEA6-7191767DC9A2}">
      <dgm:prSet/>
      <dgm:spPr/>
      <dgm:t>
        <a:bodyPr/>
        <a:lstStyle/>
        <a:p>
          <a:endParaRPr lang="en-US"/>
        </a:p>
      </dgm:t>
    </dgm:pt>
    <dgm:pt modelId="{1C4B7EB5-8A0A-5844-9FBC-28A0C869D56A}">
      <dgm:prSet phldrT="[Text]"/>
      <dgm:spPr/>
      <dgm:t>
        <a:bodyPr/>
        <a:lstStyle/>
        <a:p>
          <a:r>
            <a:rPr lang="en-US" dirty="0" smtClean="0"/>
            <a:t> What I have learned</a:t>
          </a:r>
          <a:endParaRPr lang="en-US" dirty="0"/>
        </a:p>
      </dgm:t>
    </dgm:pt>
    <dgm:pt modelId="{7024BC2C-8728-F94A-B8C5-C479A8EDC466}" type="parTrans" cxnId="{29D102FA-F071-D649-8E72-731D9A69917E}">
      <dgm:prSet/>
      <dgm:spPr/>
      <dgm:t>
        <a:bodyPr/>
        <a:lstStyle/>
        <a:p>
          <a:endParaRPr lang="en-US"/>
        </a:p>
      </dgm:t>
    </dgm:pt>
    <dgm:pt modelId="{A0ACAB68-AE10-4249-92E1-FA93C7B64091}" type="sibTrans" cxnId="{29D102FA-F071-D649-8E72-731D9A69917E}">
      <dgm:prSet/>
      <dgm:spPr/>
      <dgm:t>
        <a:bodyPr/>
        <a:lstStyle/>
        <a:p>
          <a:endParaRPr lang="en-US"/>
        </a:p>
      </dgm:t>
    </dgm:pt>
    <dgm:pt modelId="{8931A868-0E3E-4F18-A4AC-341DA210D9BA}">
      <dgm:prSet/>
      <dgm:spPr/>
      <dgm:t>
        <a:bodyPr/>
        <a:lstStyle/>
        <a:p>
          <a:r>
            <a:rPr lang="en-US" dirty="0" smtClean="0"/>
            <a:t>Next </a:t>
          </a:r>
          <a:endParaRPr lang="en-US" dirty="0"/>
        </a:p>
      </dgm:t>
    </dgm:pt>
    <dgm:pt modelId="{AFB12176-DEC2-488B-8F11-5E76F4D5C152}" type="parTrans" cxnId="{241F4DDB-125F-4E2F-BC38-6780AF1E7381}">
      <dgm:prSet/>
      <dgm:spPr/>
      <dgm:t>
        <a:bodyPr/>
        <a:lstStyle/>
        <a:p>
          <a:endParaRPr lang="en-US"/>
        </a:p>
      </dgm:t>
    </dgm:pt>
    <dgm:pt modelId="{4F81C0AE-1978-43E5-8C2E-8298DB064AE1}" type="sibTrans" cxnId="{241F4DDB-125F-4E2F-BC38-6780AF1E7381}">
      <dgm:prSet/>
      <dgm:spPr/>
      <dgm:t>
        <a:bodyPr/>
        <a:lstStyle/>
        <a:p>
          <a:endParaRPr lang="en-US"/>
        </a:p>
      </dgm:t>
    </dgm:pt>
    <dgm:pt modelId="{BF6D51C0-75AC-DD4F-9F18-C475B020478C}" type="pres">
      <dgm:prSet presAssocID="{D2EF0A5F-0872-2140-B909-C5B5F3915569}" presName="Name0" presStyleCnt="0">
        <dgm:presLayoutVars>
          <dgm:dir/>
          <dgm:animLvl val="lvl"/>
          <dgm:resizeHandles val="exact"/>
        </dgm:presLayoutVars>
      </dgm:prSet>
      <dgm:spPr/>
      <dgm:t>
        <a:bodyPr/>
        <a:lstStyle/>
        <a:p>
          <a:endParaRPr lang="en-US"/>
        </a:p>
      </dgm:t>
    </dgm:pt>
    <dgm:pt modelId="{D0594C0E-796B-DA46-A5A9-082411A8F15C}" type="pres">
      <dgm:prSet presAssocID="{E003CB79-EBCD-044D-ACA8-7D8D0741F77A}" presName="compositeNode" presStyleCnt="0">
        <dgm:presLayoutVars>
          <dgm:bulletEnabled val="1"/>
        </dgm:presLayoutVars>
      </dgm:prSet>
      <dgm:spPr/>
    </dgm:pt>
    <dgm:pt modelId="{E9E06498-6C80-A44A-BE01-5F1B104153CF}" type="pres">
      <dgm:prSet presAssocID="{E003CB79-EBCD-044D-ACA8-7D8D0741F77A}" presName="bgRect" presStyleLbl="node1" presStyleIdx="0" presStyleCnt="4"/>
      <dgm:spPr/>
      <dgm:t>
        <a:bodyPr/>
        <a:lstStyle/>
        <a:p>
          <a:endParaRPr lang="en-US"/>
        </a:p>
      </dgm:t>
    </dgm:pt>
    <dgm:pt modelId="{2558A072-2112-DF43-ABA9-E40EA51D9982}" type="pres">
      <dgm:prSet presAssocID="{E003CB79-EBCD-044D-ACA8-7D8D0741F77A}" presName="parentNode" presStyleLbl="node1" presStyleIdx="0" presStyleCnt="4">
        <dgm:presLayoutVars>
          <dgm:chMax val="0"/>
          <dgm:bulletEnabled val="1"/>
        </dgm:presLayoutVars>
      </dgm:prSet>
      <dgm:spPr/>
      <dgm:t>
        <a:bodyPr/>
        <a:lstStyle/>
        <a:p>
          <a:endParaRPr lang="en-US"/>
        </a:p>
      </dgm:t>
    </dgm:pt>
    <dgm:pt modelId="{AC093E34-D2C9-3745-9CF9-9F3525076C5C}" type="pres">
      <dgm:prSet presAssocID="{E003CB79-EBCD-044D-ACA8-7D8D0741F77A}" presName="childNode" presStyleLbl="node1" presStyleIdx="0" presStyleCnt="4">
        <dgm:presLayoutVars>
          <dgm:bulletEnabled val="1"/>
        </dgm:presLayoutVars>
      </dgm:prSet>
      <dgm:spPr/>
      <dgm:t>
        <a:bodyPr/>
        <a:lstStyle/>
        <a:p>
          <a:endParaRPr lang="en-US"/>
        </a:p>
      </dgm:t>
    </dgm:pt>
    <dgm:pt modelId="{651A7F8D-4D65-A240-BDBF-F26D05E434F4}" type="pres">
      <dgm:prSet presAssocID="{0BAF1F1A-5DEC-5B44-9B98-BC8EDC0C5638}" presName="hSp" presStyleCnt="0"/>
      <dgm:spPr/>
    </dgm:pt>
    <dgm:pt modelId="{78F2FB56-ECD3-0744-92E4-EE9BE3C821C7}" type="pres">
      <dgm:prSet presAssocID="{0BAF1F1A-5DEC-5B44-9B98-BC8EDC0C5638}" presName="vProcSp" presStyleCnt="0"/>
      <dgm:spPr/>
    </dgm:pt>
    <dgm:pt modelId="{BA75EDAD-39EA-3F43-BF00-9C5372CCCD95}" type="pres">
      <dgm:prSet presAssocID="{0BAF1F1A-5DEC-5B44-9B98-BC8EDC0C5638}" presName="vSp1" presStyleCnt="0"/>
      <dgm:spPr/>
    </dgm:pt>
    <dgm:pt modelId="{7BDBF37D-3E5E-F947-B991-B8F8AFD814F7}" type="pres">
      <dgm:prSet presAssocID="{0BAF1F1A-5DEC-5B44-9B98-BC8EDC0C5638}" presName="simulatedConn" presStyleLbl="solidFgAcc1" presStyleIdx="0" presStyleCnt="3"/>
      <dgm:spPr/>
    </dgm:pt>
    <dgm:pt modelId="{C3B49F1D-FF2B-DE41-8F79-60E6BF63F979}" type="pres">
      <dgm:prSet presAssocID="{0BAF1F1A-5DEC-5B44-9B98-BC8EDC0C5638}" presName="vSp2" presStyleCnt="0"/>
      <dgm:spPr/>
    </dgm:pt>
    <dgm:pt modelId="{3130FF4C-7CD8-8A4E-A696-9B81FE7048D5}" type="pres">
      <dgm:prSet presAssocID="{0BAF1F1A-5DEC-5B44-9B98-BC8EDC0C5638}" presName="sibTrans" presStyleCnt="0"/>
      <dgm:spPr/>
    </dgm:pt>
    <dgm:pt modelId="{24709EFF-5EA3-C245-BB3C-491A59099C1B}" type="pres">
      <dgm:prSet presAssocID="{71E8E695-5163-064B-9377-2C650F6F98A2}" presName="compositeNode" presStyleCnt="0">
        <dgm:presLayoutVars>
          <dgm:bulletEnabled val="1"/>
        </dgm:presLayoutVars>
      </dgm:prSet>
      <dgm:spPr/>
    </dgm:pt>
    <dgm:pt modelId="{82694DB0-212A-B54B-816A-02C0DF71282B}" type="pres">
      <dgm:prSet presAssocID="{71E8E695-5163-064B-9377-2C650F6F98A2}" presName="bgRect" presStyleLbl="node1" presStyleIdx="1" presStyleCnt="4"/>
      <dgm:spPr/>
      <dgm:t>
        <a:bodyPr/>
        <a:lstStyle/>
        <a:p>
          <a:endParaRPr lang="en-US"/>
        </a:p>
      </dgm:t>
    </dgm:pt>
    <dgm:pt modelId="{B648D996-0E10-994F-891C-DE1E3135A85D}" type="pres">
      <dgm:prSet presAssocID="{71E8E695-5163-064B-9377-2C650F6F98A2}" presName="parentNode" presStyleLbl="node1" presStyleIdx="1" presStyleCnt="4">
        <dgm:presLayoutVars>
          <dgm:chMax val="0"/>
          <dgm:bulletEnabled val="1"/>
        </dgm:presLayoutVars>
      </dgm:prSet>
      <dgm:spPr/>
      <dgm:t>
        <a:bodyPr/>
        <a:lstStyle/>
        <a:p>
          <a:endParaRPr lang="en-US"/>
        </a:p>
      </dgm:t>
    </dgm:pt>
    <dgm:pt modelId="{0DDBB0C3-C73D-334D-968B-CE6E89D072F8}" type="pres">
      <dgm:prSet presAssocID="{71E8E695-5163-064B-9377-2C650F6F98A2}" presName="childNode" presStyleLbl="node1" presStyleIdx="1" presStyleCnt="4">
        <dgm:presLayoutVars>
          <dgm:bulletEnabled val="1"/>
        </dgm:presLayoutVars>
      </dgm:prSet>
      <dgm:spPr/>
      <dgm:t>
        <a:bodyPr/>
        <a:lstStyle/>
        <a:p>
          <a:endParaRPr lang="en-US"/>
        </a:p>
      </dgm:t>
    </dgm:pt>
    <dgm:pt modelId="{15F4E382-5BA0-CC4D-AA6D-B707E3240C58}" type="pres">
      <dgm:prSet presAssocID="{5A0063EB-4B26-034D-A02E-E5790FD5E6F1}" presName="hSp" presStyleCnt="0"/>
      <dgm:spPr/>
    </dgm:pt>
    <dgm:pt modelId="{746AA29B-375A-6E4A-9C97-8F4F3FF654C8}" type="pres">
      <dgm:prSet presAssocID="{5A0063EB-4B26-034D-A02E-E5790FD5E6F1}" presName="vProcSp" presStyleCnt="0"/>
      <dgm:spPr/>
    </dgm:pt>
    <dgm:pt modelId="{BE0639D8-BCCD-7141-A72B-E80189E4AD63}" type="pres">
      <dgm:prSet presAssocID="{5A0063EB-4B26-034D-A02E-E5790FD5E6F1}" presName="vSp1" presStyleCnt="0"/>
      <dgm:spPr/>
    </dgm:pt>
    <dgm:pt modelId="{4D1EDBA5-CF0C-F148-B3C2-BEA1D75829A3}" type="pres">
      <dgm:prSet presAssocID="{5A0063EB-4B26-034D-A02E-E5790FD5E6F1}" presName="simulatedConn" presStyleLbl="solidFgAcc1" presStyleIdx="1" presStyleCnt="3"/>
      <dgm:spPr/>
    </dgm:pt>
    <dgm:pt modelId="{EE36F73C-2BCD-5B42-B762-4D16FE868E0A}" type="pres">
      <dgm:prSet presAssocID="{5A0063EB-4B26-034D-A02E-E5790FD5E6F1}" presName="vSp2" presStyleCnt="0"/>
      <dgm:spPr/>
    </dgm:pt>
    <dgm:pt modelId="{090615B4-4AC8-BF4B-A5FC-D42463EC8028}" type="pres">
      <dgm:prSet presAssocID="{5A0063EB-4B26-034D-A02E-E5790FD5E6F1}" presName="sibTrans" presStyleCnt="0"/>
      <dgm:spPr/>
    </dgm:pt>
    <dgm:pt modelId="{29B1E8E1-F930-484E-A2AF-8C07752B8458}" type="pres">
      <dgm:prSet presAssocID="{18187056-D432-F84D-BF00-4BD1A9ED4EE9}" presName="compositeNode" presStyleCnt="0">
        <dgm:presLayoutVars>
          <dgm:bulletEnabled val="1"/>
        </dgm:presLayoutVars>
      </dgm:prSet>
      <dgm:spPr/>
    </dgm:pt>
    <dgm:pt modelId="{7ECD75E3-BE04-2E4E-BA31-9DB939C5E3AD}" type="pres">
      <dgm:prSet presAssocID="{18187056-D432-F84D-BF00-4BD1A9ED4EE9}" presName="bgRect" presStyleLbl="node1" presStyleIdx="2" presStyleCnt="4"/>
      <dgm:spPr/>
      <dgm:t>
        <a:bodyPr/>
        <a:lstStyle/>
        <a:p>
          <a:endParaRPr lang="en-US"/>
        </a:p>
      </dgm:t>
    </dgm:pt>
    <dgm:pt modelId="{A37142EE-41E4-8D46-971E-C23CCF1FAE82}" type="pres">
      <dgm:prSet presAssocID="{18187056-D432-F84D-BF00-4BD1A9ED4EE9}" presName="parentNode" presStyleLbl="node1" presStyleIdx="2" presStyleCnt="4">
        <dgm:presLayoutVars>
          <dgm:chMax val="0"/>
          <dgm:bulletEnabled val="1"/>
        </dgm:presLayoutVars>
      </dgm:prSet>
      <dgm:spPr/>
      <dgm:t>
        <a:bodyPr/>
        <a:lstStyle/>
        <a:p>
          <a:endParaRPr lang="en-US"/>
        </a:p>
      </dgm:t>
    </dgm:pt>
    <dgm:pt modelId="{34838241-C076-0B45-9C98-451E925CDE70}" type="pres">
      <dgm:prSet presAssocID="{18187056-D432-F84D-BF00-4BD1A9ED4EE9}" presName="childNode" presStyleLbl="node1" presStyleIdx="2" presStyleCnt="4">
        <dgm:presLayoutVars>
          <dgm:bulletEnabled val="1"/>
        </dgm:presLayoutVars>
      </dgm:prSet>
      <dgm:spPr/>
      <dgm:t>
        <a:bodyPr/>
        <a:lstStyle/>
        <a:p>
          <a:endParaRPr lang="en-US"/>
        </a:p>
      </dgm:t>
    </dgm:pt>
    <dgm:pt modelId="{3BCEDFBB-0D83-2440-A865-878B5AD83F16}" type="pres">
      <dgm:prSet presAssocID="{39E862AC-7B6A-B841-850F-8C633007635C}" presName="hSp" presStyleCnt="0"/>
      <dgm:spPr/>
    </dgm:pt>
    <dgm:pt modelId="{B1639908-B2A7-0F4F-B4B0-C7D5260286D4}" type="pres">
      <dgm:prSet presAssocID="{39E862AC-7B6A-B841-850F-8C633007635C}" presName="vProcSp" presStyleCnt="0"/>
      <dgm:spPr/>
    </dgm:pt>
    <dgm:pt modelId="{E2186BE1-9A19-4745-B624-19D7721862C2}" type="pres">
      <dgm:prSet presAssocID="{39E862AC-7B6A-B841-850F-8C633007635C}" presName="vSp1" presStyleCnt="0"/>
      <dgm:spPr/>
    </dgm:pt>
    <dgm:pt modelId="{A89C5514-F5AD-9A43-88AD-0A128F4EE31E}" type="pres">
      <dgm:prSet presAssocID="{39E862AC-7B6A-B841-850F-8C633007635C}" presName="simulatedConn" presStyleLbl="solidFgAcc1" presStyleIdx="2" presStyleCnt="3"/>
      <dgm:spPr/>
    </dgm:pt>
    <dgm:pt modelId="{4AA392C1-8D6F-0C40-9610-9D614E917601}" type="pres">
      <dgm:prSet presAssocID="{39E862AC-7B6A-B841-850F-8C633007635C}" presName="vSp2" presStyleCnt="0"/>
      <dgm:spPr/>
    </dgm:pt>
    <dgm:pt modelId="{ED7F8DA9-F04C-1D41-A3AB-26A77EBA442A}" type="pres">
      <dgm:prSet presAssocID="{39E862AC-7B6A-B841-850F-8C633007635C}" presName="sibTrans" presStyleCnt="0"/>
      <dgm:spPr/>
    </dgm:pt>
    <dgm:pt modelId="{D94F146C-92B4-4D24-92D9-AB7BBD5C358F}" type="pres">
      <dgm:prSet presAssocID="{8931A868-0E3E-4F18-A4AC-341DA210D9BA}" presName="compositeNode" presStyleCnt="0">
        <dgm:presLayoutVars>
          <dgm:bulletEnabled val="1"/>
        </dgm:presLayoutVars>
      </dgm:prSet>
      <dgm:spPr/>
    </dgm:pt>
    <dgm:pt modelId="{01564B80-742E-405E-9443-4F7A1F5C95C3}" type="pres">
      <dgm:prSet presAssocID="{8931A868-0E3E-4F18-A4AC-341DA210D9BA}" presName="bgRect" presStyleLbl="node1" presStyleIdx="3" presStyleCnt="4" custLinFactNeighborX="166" custLinFactNeighborY="1073"/>
      <dgm:spPr/>
      <dgm:t>
        <a:bodyPr/>
        <a:lstStyle/>
        <a:p>
          <a:endParaRPr lang="en-US"/>
        </a:p>
      </dgm:t>
    </dgm:pt>
    <dgm:pt modelId="{ECFE63E8-04A3-4E7A-AD81-73E96BB5F196}" type="pres">
      <dgm:prSet presAssocID="{8931A868-0E3E-4F18-A4AC-341DA210D9BA}" presName="parentNode" presStyleLbl="node1" presStyleIdx="3" presStyleCnt="4">
        <dgm:presLayoutVars>
          <dgm:chMax val="0"/>
          <dgm:bulletEnabled val="1"/>
        </dgm:presLayoutVars>
      </dgm:prSet>
      <dgm:spPr/>
      <dgm:t>
        <a:bodyPr/>
        <a:lstStyle/>
        <a:p>
          <a:endParaRPr lang="en-US"/>
        </a:p>
      </dgm:t>
    </dgm:pt>
  </dgm:ptLst>
  <dgm:cxnLst>
    <dgm:cxn modelId="{29D102FA-F071-D649-8E72-731D9A69917E}" srcId="{18187056-D432-F84D-BF00-4BD1A9ED4EE9}" destId="{1C4B7EB5-8A0A-5844-9FBC-28A0C869D56A}" srcOrd="0" destOrd="0" parTransId="{7024BC2C-8728-F94A-B8C5-C479A8EDC466}" sibTransId="{A0ACAB68-AE10-4249-92E1-FA93C7B64091}"/>
    <dgm:cxn modelId="{7DEA1329-7BC8-4D54-AF51-BBFFC409B368}" type="presOf" srcId="{E003CB79-EBCD-044D-ACA8-7D8D0741F77A}" destId="{E9E06498-6C80-A44A-BE01-5F1B104153CF}" srcOrd="0" destOrd="0" presId="urn:microsoft.com/office/officeart/2005/8/layout/hProcess7"/>
    <dgm:cxn modelId="{F0183E6E-D72C-4AD2-A37E-416ADB8C5311}" type="presOf" srcId="{71E8E695-5163-064B-9377-2C650F6F98A2}" destId="{B648D996-0E10-994F-891C-DE1E3135A85D}" srcOrd="1" destOrd="0" presId="urn:microsoft.com/office/officeart/2005/8/layout/hProcess7"/>
    <dgm:cxn modelId="{0A18E901-9303-4335-BB0D-5BED031F6583}" type="presOf" srcId="{1C4B7EB5-8A0A-5844-9FBC-28A0C869D56A}" destId="{34838241-C076-0B45-9C98-451E925CDE70}" srcOrd="0" destOrd="0" presId="urn:microsoft.com/office/officeart/2005/8/layout/hProcess7"/>
    <dgm:cxn modelId="{69F7677B-D013-4615-95E0-F5D2A9722BCD}" type="presOf" srcId="{E003CB79-EBCD-044D-ACA8-7D8D0741F77A}" destId="{2558A072-2112-DF43-ABA9-E40EA51D9982}" srcOrd="1" destOrd="0" presId="urn:microsoft.com/office/officeart/2005/8/layout/hProcess7"/>
    <dgm:cxn modelId="{241F4DDB-125F-4E2F-BC38-6780AF1E7381}" srcId="{D2EF0A5F-0872-2140-B909-C5B5F3915569}" destId="{8931A868-0E3E-4F18-A4AC-341DA210D9BA}" srcOrd="3" destOrd="0" parTransId="{AFB12176-DEC2-488B-8F11-5E76F4D5C152}" sibTransId="{4F81C0AE-1978-43E5-8C2E-8298DB064AE1}"/>
    <dgm:cxn modelId="{FA27F12B-A1CB-4573-992A-461E8B5F88E0}" type="presOf" srcId="{71E8E695-5163-064B-9377-2C650F6F98A2}" destId="{82694DB0-212A-B54B-816A-02C0DF71282B}" srcOrd="0" destOrd="0" presId="urn:microsoft.com/office/officeart/2005/8/layout/hProcess7"/>
    <dgm:cxn modelId="{35339727-529A-844F-A839-0598B57C00D3}" srcId="{D2EF0A5F-0872-2140-B909-C5B5F3915569}" destId="{71E8E695-5163-064B-9377-2C650F6F98A2}" srcOrd="1" destOrd="0" parTransId="{03EDB3EE-D04B-2343-B107-A3818C97174A}" sibTransId="{5A0063EB-4B26-034D-A02E-E5790FD5E6F1}"/>
    <dgm:cxn modelId="{9A381E0A-111C-4FA0-9034-745F70282DE0}" type="presOf" srcId="{8931A868-0E3E-4F18-A4AC-341DA210D9BA}" destId="{01564B80-742E-405E-9443-4F7A1F5C95C3}" srcOrd="0" destOrd="0" presId="urn:microsoft.com/office/officeart/2005/8/layout/hProcess7"/>
    <dgm:cxn modelId="{620CD0D3-F732-4446-A2CE-AE24B852A346}" srcId="{E003CB79-EBCD-044D-ACA8-7D8D0741F77A}" destId="{AF46315E-B54A-274A-B2B2-41B523E522B0}" srcOrd="0" destOrd="0" parTransId="{2BF18858-B3AF-304C-A090-9BBD6581B077}" sibTransId="{1B84336F-1C43-2F46-B16A-57C2F1D430BA}"/>
    <dgm:cxn modelId="{7C38F94A-A145-447E-A1F9-761721D15A2B}" type="presOf" srcId="{8931A868-0E3E-4F18-A4AC-341DA210D9BA}" destId="{ECFE63E8-04A3-4E7A-AD81-73E96BB5F196}" srcOrd="1" destOrd="0" presId="urn:microsoft.com/office/officeart/2005/8/layout/hProcess7"/>
    <dgm:cxn modelId="{8DE8A83D-40EC-4942-8A28-EAF70C1CC586}" srcId="{D2EF0A5F-0872-2140-B909-C5B5F3915569}" destId="{E003CB79-EBCD-044D-ACA8-7D8D0741F77A}" srcOrd="0" destOrd="0" parTransId="{E15D6B53-2DC4-594D-9BB2-02BC3EFAF0FA}" sibTransId="{0BAF1F1A-5DEC-5B44-9B98-BC8EDC0C5638}"/>
    <dgm:cxn modelId="{4635CACB-F3DE-43D1-8849-9FE2AE57D2B0}" type="presOf" srcId="{AF46315E-B54A-274A-B2B2-41B523E522B0}" destId="{AC093E34-D2C9-3745-9CF9-9F3525076C5C}" srcOrd="0" destOrd="0" presId="urn:microsoft.com/office/officeart/2005/8/layout/hProcess7"/>
    <dgm:cxn modelId="{74609EE0-6207-BD46-AEA6-7191767DC9A2}" srcId="{D2EF0A5F-0872-2140-B909-C5B5F3915569}" destId="{18187056-D432-F84D-BF00-4BD1A9ED4EE9}" srcOrd="2" destOrd="0" parTransId="{DE6DBE1D-CF71-A14C-8A2C-44D34DC664DC}" sibTransId="{39E862AC-7B6A-B841-850F-8C633007635C}"/>
    <dgm:cxn modelId="{9350CA85-3639-4866-9BD3-901D08172FEC}" type="presOf" srcId="{826C72A9-B680-D94A-8F5C-405E1CE5E357}" destId="{0DDBB0C3-C73D-334D-968B-CE6E89D072F8}" srcOrd="0" destOrd="0" presId="urn:microsoft.com/office/officeart/2005/8/layout/hProcess7"/>
    <dgm:cxn modelId="{63A22604-E3AC-45B2-9566-699059B157D9}" type="presOf" srcId="{18187056-D432-F84D-BF00-4BD1A9ED4EE9}" destId="{A37142EE-41E4-8D46-971E-C23CCF1FAE82}" srcOrd="1" destOrd="0" presId="urn:microsoft.com/office/officeart/2005/8/layout/hProcess7"/>
    <dgm:cxn modelId="{A5B8BE53-9ABE-4EF5-B538-F48D21B1EEE4}" type="presOf" srcId="{D2EF0A5F-0872-2140-B909-C5B5F3915569}" destId="{BF6D51C0-75AC-DD4F-9F18-C475B020478C}" srcOrd="0" destOrd="0" presId="urn:microsoft.com/office/officeart/2005/8/layout/hProcess7"/>
    <dgm:cxn modelId="{55F1CC32-937C-5F46-A67E-AE035451AEFC}" srcId="{71E8E695-5163-064B-9377-2C650F6F98A2}" destId="{826C72A9-B680-D94A-8F5C-405E1CE5E357}" srcOrd="0" destOrd="0" parTransId="{E4F264EA-4F2D-4C48-9EBC-14B861D6DED1}" sibTransId="{43FDD328-2788-3B46-A6A4-6CA74ADE8F1F}"/>
    <dgm:cxn modelId="{8577DC48-38E8-468C-BC3D-11219DD3E6C5}" type="presOf" srcId="{18187056-D432-F84D-BF00-4BD1A9ED4EE9}" destId="{7ECD75E3-BE04-2E4E-BA31-9DB939C5E3AD}" srcOrd="0" destOrd="0" presId="urn:microsoft.com/office/officeart/2005/8/layout/hProcess7"/>
    <dgm:cxn modelId="{17B2424D-F158-4FDC-9FA0-9624C1B259C1}" type="presParOf" srcId="{BF6D51C0-75AC-DD4F-9F18-C475B020478C}" destId="{D0594C0E-796B-DA46-A5A9-082411A8F15C}" srcOrd="0" destOrd="0" presId="urn:microsoft.com/office/officeart/2005/8/layout/hProcess7"/>
    <dgm:cxn modelId="{0348F61F-88A1-45AD-9542-93DF1EB77E24}" type="presParOf" srcId="{D0594C0E-796B-DA46-A5A9-082411A8F15C}" destId="{E9E06498-6C80-A44A-BE01-5F1B104153CF}" srcOrd="0" destOrd="0" presId="urn:microsoft.com/office/officeart/2005/8/layout/hProcess7"/>
    <dgm:cxn modelId="{E5DB2F4D-39EC-40EE-8D2F-060CBD9D1E9A}" type="presParOf" srcId="{D0594C0E-796B-DA46-A5A9-082411A8F15C}" destId="{2558A072-2112-DF43-ABA9-E40EA51D9982}" srcOrd="1" destOrd="0" presId="urn:microsoft.com/office/officeart/2005/8/layout/hProcess7"/>
    <dgm:cxn modelId="{8F6C8277-DBE2-4A4F-A4B5-81A1CAA16348}" type="presParOf" srcId="{D0594C0E-796B-DA46-A5A9-082411A8F15C}" destId="{AC093E34-D2C9-3745-9CF9-9F3525076C5C}" srcOrd="2" destOrd="0" presId="urn:microsoft.com/office/officeart/2005/8/layout/hProcess7"/>
    <dgm:cxn modelId="{2C0C8362-E9AD-4AB7-B9DE-E9D695352AAF}" type="presParOf" srcId="{BF6D51C0-75AC-DD4F-9F18-C475B020478C}" destId="{651A7F8D-4D65-A240-BDBF-F26D05E434F4}" srcOrd="1" destOrd="0" presId="urn:microsoft.com/office/officeart/2005/8/layout/hProcess7"/>
    <dgm:cxn modelId="{3F25082D-4036-4431-B3BF-16E2790E073F}" type="presParOf" srcId="{BF6D51C0-75AC-DD4F-9F18-C475B020478C}" destId="{78F2FB56-ECD3-0744-92E4-EE9BE3C821C7}" srcOrd="2" destOrd="0" presId="urn:microsoft.com/office/officeart/2005/8/layout/hProcess7"/>
    <dgm:cxn modelId="{9C0518E2-B74A-47FB-83C7-8C664DDF474A}" type="presParOf" srcId="{78F2FB56-ECD3-0744-92E4-EE9BE3C821C7}" destId="{BA75EDAD-39EA-3F43-BF00-9C5372CCCD95}" srcOrd="0" destOrd="0" presId="urn:microsoft.com/office/officeart/2005/8/layout/hProcess7"/>
    <dgm:cxn modelId="{43192C00-53BE-405F-B242-189406B42BF8}" type="presParOf" srcId="{78F2FB56-ECD3-0744-92E4-EE9BE3C821C7}" destId="{7BDBF37D-3E5E-F947-B991-B8F8AFD814F7}" srcOrd="1" destOrd="0" presId="urn:microsoft.com/office/officeart/2005/8/layout/hProcess7"/>
    <dgm:cxn modelId="{17DAC348-6283-49F4-85D5-8C29497C64E6}" type="presParOf" srcId="{78F2FB56-ECD3-0744-92E4-EE9BE3C821C7}" destId="{C3B49F1D-FF2B-DE41-8F79-60E6BF63F979}" srcOrd="2" destOrd="0" presId="urn:microsoft.com/office/officeart/2005/8/layout/hProcess7"/>
    <dgm:cxn modelId="{BB53111F-75D5-4F5B-8890-17A1F764A45A}" type="presParOf" srcId="{BF6D51C0-75AC-DD4F-9F18-C475B020478C}" destId="{3130FF4C-7CD8-8A4E-A696-9B81FE7048D5}" srcOrd="3" destOrd="0" presId="urn:microsoft.com/office/officeart/2005/8/layout/hProcess7"/>
    <dgm:cxn modelId="{44D49AD7-4961-4FF0-AA7D-FC4C0FC78FDD}" type="presParOf" srcId="{BF6D51C0-75AC-DD4F-9F18-C475B020478C}" destId="{24709EFF-5EA3-C245-BB3C-491A59099C1B}" srcOrd="4" destOrd="0" presId="urn:microsoft.com/office/officeart/2005/8/layout/hProcess7"/>
    <dgm:cxn modelId="{2D087982-7EBD-4B4C-8164-ECC75CD664ED}" type="presParOf" srcId="{24709EFF-5EA3-C245-BB3C-491A59099C1B}" destId="{82694DB0-212A-B54B-816A-02C0DF71282B}" srcOrd="0" destOrd="0" presId="urn:microsoft.com/office/officeart/2005/8/layout/hProcess7"/>
    <dgm:cxn modelId="{0D4191B4-6F4D-414F-9A4D-733334796494}" type="presParOf" srcId="{24709EFF-5EA3-C245-BB3C-491A59099C1B}" destId="{B648D996-0E10-994F-891C-DE1E3135A85D}" srcOrd="1" destOrd="0" presId="urn:microsoft.com/office/officeart/2005/8/layout/hProcess7"/>
    <dgm:cxn modelId="{78F41E43-1D95-40BE-BF3A-F6A919289CE2}" type="presParOf" srcId="{24709EFF-5EA3-C245-BB3C-491A59099C1B}" destId="{0DDBB0C3-C73D-334D-968B-CE6E89D072F8}" srcOrd="2" destOrd="0" presId="urn:microsoft.com/office/officeart/2005/8/layout/hProcess7"/>
    <dgm:cxn modelId="{069729B1-68DB-4E45-9018-74EDD4B90AEF}" type="presParOf" srcId="{BF6D51C0-75AC-DD4F-9F18-C475B020478C}" destId="{15F4E382-5BA0-CC4D-AA6D-B707E3240C58}" srcOrd="5" destOrd="0" presId="urn:microsoft.com/office/officeart/2005/8/layout/hProcess7"/>
    <dgm:cxn modelId="{1DD72BEF-797E-4841-88AD-D3D07269D659}" type="presParOf" srcId="{BF6D51C0-75AC-DD4F-9F18-C475B020478C}" destId="{746AA29B-375A-6E4A-9C97-8F4F3FF654C8}" srcOrd="6" destOrd="0" presId="urn:microsoft.com/office/officeart/2005/8/layout/hProcess7"/>
    <dgm:cxn modelId="{93D9D831-EB8F-43E3-85C7-E1D874FCB218}" type="presParOf" srcId="{746AA29B-375A-6E4A-9C97-8F4F3FF654C8}" destId="{BE0639D8-BCCD-7141-A72B-E80189E4AD63}" srcOrd="0" destOrd="0" presId="urn:microsoft.com/office/officeart/2005/8/layout/hProcess7"/>
    <dgm:cxn modelId="{6A59F101-5F08-4021-B431-31B7F2277F0D}" type="presParOf" srcId="{746AA29B-375A-6E4A-9C97-8F4F3FF654C8}" destId="{4D1EDBA5-CF0C-F148-B3C2-BEA1D75829A3}" srcOrd="1" destOrd="0" presId="urn:microsoft.com/office/officeart/2005/8/layout/hProcess7"/>
    <dgm:cxn modelId="{A67C0FF1-8B3E-4A43-BE7C-8CEB7B394DA8}" type="presParOf" srcId="{746AA29B-375A-6E4A-9C97-8F4F3FF654C8}" destId="{EE36F73C-2BCD-5B42-B762-4D16FE868E0A}" srcOrd="2" destOrd="0" presId="urn:microsoft.com/office/officeart/2005/8/layout/hProcess7"/>
    <dgm:cxn modelId="{CE8840C0-A684-48A6-B689-7A4657623454}" type="presParOf" srcId="{BF6D51C0-75AC-DD4F-9F18-C475B020478C}" destId="{090615B4-4AC8-BF4B-A5FC-D42463EC8028}" srcOrd="7" destOrd="0" presId="urn:microsoft.com/office/officeart/2005/8/layout/hProcess7"/>
    <dgm:cxn modelId="{38BCF322-9F9E-40A2-8634-6B3441BFA159}" type="presParOf" srcId="{BF6D51C0-75AC-DD4F-9F18-C475B020478C}" destId="{29B1E8E1-F930-484E-A2AF-8C07752B8458}" srcOrd="8" destOrd="0" presId="urn:microsoft.com/office/officeart/2005/8/layout/hProcess7"/>
    <dgm:cxn modelId="{6C3AB28E-40BF-4FE0-81F3-F261F6811B2D}" type="presParOf" srcId="{29B1E8E1-F930-484E-A2AF-8C07752B8458}" destId="{7ECD75E3-BE04-2E4E-BA31-9DB939C5E3AD}" srcOrd="0" destOrd="0" presId="urn:microsoft.com/office/officeart/2005/8/layout/hProcess7"/>
    <dgm:cxn modelId="{80293EC9-C508-4093-8E3D-CBF292D73C5D}" type="presParOf" srcId="{29B1E8E1-F930-484E-A2AF-8C07752B8458}" destId="{A37142EE-41E4-8D46-971E-C23CCF1FAE82}" srcOrd="1" destOrd="0" presId="urn:microsoft.com/office/officeart/2005/8/layout/hProcess7"/>
    <dgm:cxn modelId="{3EEEB376-08D2-4AC9-B8DD-36D6013836A1}" type="presParOf" srcId="{29B1E8E1-F930-484E-A2AF-8C07752B8458}" destId="{34838241-C076-0B45-9C98-451E925CDE70}" srcOrd="2" destOrd="0" presId="urn:microsoft.com/office/officeart/2005/8/layout/hProcess7"/>
    <dgm:cxn modelId="{B2744F6F-E6E6-4D37-8682-9A5639CD9447}" type="presParOf" srcId="{BF6D51C0-75AC-DD4F-9F18-C475B020478C}" destId="{3BCEDFBB-0D83-2440-A865-878B5AD83F16}" srcOrd="9" destOrd="0" presId="urn:microsoft.com/office/officeart/2005/8/layout/hProcess7"/>
    <dgm:cxn modelId="{3F095980-3899-4B4E-BB1B-8043754EB426}" type="presParOf" srcId="{BF6D51C0-75AC-DD4F-9F18-C475B020478C}" destId="{B1639908-B2A7-0F4F-B4B0-C7D5260286D4}" srcOrd="10" destOrd="0" presId="urn:microsoft.com/office/officeart/2005/8/layout/hProcess7"/>
    <dgm:cxn modelId="{DF42BCF7-63AA-4CDE-A9EE-AAC4FF289DCB}" type="presParOf" srcId="{B1639908-B2A7-0F4F-B4B0-C7D5260286D4}" destId="{E2186BE1-9A19-4745-B624-19D7721862C2}" srcOrd="0" destOrd="0" presId="urn:microsoft.com/office/officeart/2005/8/layout/hProcess7"/>
    <dgm:cxn modelId="{BAA4B9AA-E796-4EC0-8DC6-B91154E36844}" type="presParOf" srcId="{B1639908-B2A7-0F4F-B4B0-C7D5260286D4}" destId="{A89C5514-F5AD-9A43-88AD-0A128F4EE31E}" srcOrd="1" destOrd="0" presId="urn:microsoft.com/office/officeart/2005/8/layout/hProcess7"/>
    <dgm:cxn modelId="{DBA258A3-A72A-42A8-A542-B54BB1FDB967}" type="presParOf" srcId="{B1639908-B2A7-0F4F-B4B0-C7D5260286D4}" destId="{4AA392C1-8D6F-0C40-9610-9D614E917601}" srcOrd="2" destOrd="0" presId="urn:microsoft.com/office/officeart/2005/8/layout/hProcess7"/>
    <dgm:cxn modelId="{5F5A0157-824C-4D6D-BD55-860D13B31873}" type="presParOf" srcId="{BF6D51C0-75AC-DD4F-9F18-C475B020478C}" destId="{ED7F8DA9-F04C-1D41-A3AB-26A77EBA442A}" srcOrd="11" destOrd="0" presId="urn:microsoft.com/office/officeart/2005/8/layout/hProcess7"/>
    <dgm:cxn modelId="{0F05C534-018A-467D-BAF4-9F9E5826733A}" type="presParOf" srcId="{BF6D51C0-75AC-DD4F-9F18-C475B020478C}" destId="{D94F146C-92B4-4D24-92D9-AB7BBD5C358F}" srcOrd="12" destOrd="0" presId="urn:microsoft.com/office/officeart/2005/8/layout/hProcess7"/>
    <dgm:cxn modelId="{0526E801-C493-4A0C-BD7D-4AAFF7C06412}" type="presParOf" srcId="{D94F146C-92B4-4D24-92D9-AB7BBD5C358F}" destId="{01564B80-742E-405E-9443-4F7A1F5C95C3}" srcOrd="0" destOrd="0" presId="urn:microsoft.com/office/officeart/2005/8/layout/hProcess7"/>
    <dgm:cxn modelId="{492D6E80-70FB-458B-9874-F9E642D4D297}" type="presParOf" srcId="{D94F146C-92B4-4D24-92D9-AB7BBD5C358F}" destId="{ECFE63E8-04A3-4E7A-AD81-73E96BB5F196}"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EF0A5F-0872-2140-B909-C5B5F391556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E003CB79-EBCD-044D-ACA8-7D8D0741F77A}">
      <dgm:prSet phldrT="[Text]"/>
      <dgm:spPr/>
      <dgm:t>
        <a:bodyPr/>
        <a:lstStyle/>
        <a:p>
          <a:r>
            <a:rPr lang="en-US" dirty="0" smtClean="0"/>
            <a:t>Know</a:t>
          </a:r>
          <a:endParaRPr lang="en-US" dirty="0"/>
        </a:p>
      </dgm:t>
    </dgm:pt>
    <dgm:pt modelId="{E15D6B53-2DC4-594D-9BB2-02BC3EFAF0FA}" type="parTrans" cxnId="{8DE8A83D-40EC-4942-8A28-EAF70C1CC586}">
      <dgm:prSet/>
      <dgm:spPr/>
      <dgm:t>
        <a:bodyPr/>
        <a:lstStyle/>
        <a:p>
          <a:endParaRPr lang="en-US"/>
        </a:p>
      </dgm:t>
    </dgm:pt>
    <dgm:pt modelId="{0BAF1F1A-5DEC-5B44-9B98-BC8EDC0C5638}" type="sibTrans" cxnId="{8DE8A83D-40EC-4942-8A28-EAF70C1CC586}">
      <dgm:prSet/>
      <dgm:spPr/>
      <dgm:t>
        <a:bodyPr/>
        <a:lstStyle/>
        <a:p>
          <a:endParaRPr lang="en-US"/>
        </a:p>
      </dgm:t>
    </dgm:pt>
    <dgm:pt modelId="{AF46315E-B54A-274A-B2B2-41B523E522B0}">
      <dgm:prSet phldrT="[Text]"/>
      <dgm:spPr/>
      <dgm:t>
        <a:bodyPr/>
        <a:lstStyle/>
        <a:p>
          <a:r>
            <a:rPr lang="en-US" dirty="0" smtClean="0"/>
            <a:t> What I know about this topic</a:t>
          </a:r>
          <a:endParaRPr lang="en-US" dirty="0"/>
        </a:p>
      </dgm:t>
    </dgm:pt>
    <dgm:pt modelId="{2BF18858-B3AF-304C-A090-9BBD6581B077}" type="parTrans" cxnId="{620CD0D3-F732-4446-A2CE-AE24B852A346}">
      <dgm:prSet/>
      <dgm:spPr/>
      <dgm:t>
        <a:bodyPr/>
        <a:lstStyle/>
        <a:p>
          <a:endParaRPr lang="en-US"/>
        </a:p>
      </dgm:t>
    </dgm:pt>
    <dgm:pt modelId="{1B84336F-1C43-2F46-B16A-57C2F1D430BA}" type="sibTrans" cxnId="{620CD0D3-F732-4446-A2CE-AE24B852A346}">
      <dgm:prSet/>
      <dgm:spPr/>
      <dgm:t>
        <a:bodyPr/>
        <a:lstStyle/>
        <a:p>
          <a:endParaRPr lang="en-US"/>
        </a:p>
      </dgm:t>
    </dgm:pt>
    <dgm:pt modelId="{71E8E695-5163-064B-9377-2C650F6F98A2}">
      <dgm:prSet phldrT="[Text]"/>
      <dgm:spPr/>
      <dgm:t>
        <a:bodyPr/>
        <a:lstStyle/>
        <a:p>
          <a:r>
            <a:rPr lang="en-US" dirty="0" smtClean="0"/>
            <a:t>What</a:t>
          </a:r>
          <a:endParaRPr lang="en-US" dirty="0"/>
        </a:p>
      </dgm:t>
    </dgm:pt>
    <dgm:pt modelId="{03EDB3EE-D04B-2343-B107-A3818C97174A}" type="parTrans" cxnId="{35339727-529A-844F-A839-0598B57C00D3}">
      <dgm:prSet/>
      <dgm:spPr/>
      <dgm:t>
        <a:bodyPr/>
        <a:lstStyle/>
        <a:p>
          <a:endParaRPr lang="en-US"/>
        </a:p>
      </dgm:t>
    </dgm:pt>
    <dgm:pt modelId="{5A0063EB-4B26-034D-A02E-E5790FD5E6F1}" type="sibTrans" cxnId="{35339727-529A-844F-A839-0598B57C00D3}">
      <dgm:prSet/>
      <dgm:spPr/>
      <dgm:t>
        <a:bodyPr/>
        <a:lstStyle/>
        <a:p>
          <a:endParaRPr lang="en-US"/>
        </a:p>
      </dgm:t>
    </dgm:pt>
    <dgm:pt modelId="{826C72A9-B680-D94A-8F5C-405E1CE5E357}">
      <dgm:prSet phldrT="[Text]"/>
      <dgm:spPr/>
      <dgm:t>
        <a:bodyPr/>
        <a:lstStyle/>
        <a:p>
          <a:r>
            <a:rPr lang="en-US" dirty="0" smtClean="0"/>
            <a:t>What I want to know</a:t>
          </a:r>
          <a:endParaRPr lang="en-US" dirty="0"/>
        </a:p>
      </dgm:t>
    </dgm:pt>
    <dgm:pt modelId="{E4F264EA-4F2D-4C48-9EBC-14B861D6DED1}" type="parTrans" cxnId="{55F1CC32-937C-5F46-A67E-AE035451AEFC}">
      <dgm:prSet/>
      <dgm:spPr/>
      <dgm:t>
        <a:bodyPr/>
        <a:lstStyle/>
        <a:p>
          <a:endParaRPr lang="en-US"/>
        </a:p>
      </dgm:t>
    </dgm:pt>
    <dgm:pt modelId="{43FDD328-2788-3B46-A6A4-6CA74ADE8F1F}" type="sibTrans" cxnId="{55F1CC32-937C-5F46-A67E-AE035451AEFC}">
      <dgm:prSet/>
      <dgm:spPr/>
      <dgm:t>
        <a:bodyPr/>
        <a:lstStyle/>
        <a:p>
          <a:endParaRPr lang="en-US"/>
        </a:p>
      </dgm:t>
    </dgm:pt>
    <dgm:pt modelId="{18187056-D432-F84D-BF00-4BD1A9ED4EE9}">
      <dgm:prSet phldrT="[Text]"/>
      <dgm:spPr/>
      <dgm:t>
        <a:bodyPr/>
        <a:lstStyle/>
        <a:p>
          <a:r>
            <a:rPr lang="en-US" dirty="0" smtClean="0"/>
            <a:t>Learn</a:t>
          </a:r>
          <a:endParaRPr lang="en-US" dirty="0"/>
        </a:p>
      </dgm:t>
    </dgm:pt>
    <dgm:pt modelId="{DE6DBE1D-CF71-A14C-8A2C-44D34DC664DC}" type="parTrans" cxnId="{74609EE0-6207-BD46-AEA6-7191767DC9A2}">
      <dgm:prSet/>
      <dgm:spPr/>
      <dgm:t>
        <a:bodyPr/>
        <a:lstStyle/>
        <a:p>
          <a:endParaRPr lang="en-US"/>
        </a:p>
      </dgm:t>
    </dgm:pt>
    <dgm:pt modelId="{39E862AC-7B6A-B841-850F-8C633007635C}" type="sibTrans" cxnId="{74609EE0-6207-BD46-AEA6-7191767DC9A2}">
      <dgm:prSet/>
      <dgm:spPr/>
      <dgm:t>
        <a:bodyPr/>
        <a:lstStyle/>
        <a:p>
          <a:endParaRPr lang="en-US"/>
        </a:p>
      </dgm:t>
    </dgm:pt>
    <dgm:pt modelId="{1C4B7EB5-8A0A-5844-9FBC-28A0C869D56A}">
      <dgm:prSet phldrT="[Text]"/>
      <dgm:spPr/>
      <dgm:t>
        <a:bodyPr/>
        <a:lstStyle/>
        <a:p>
          <a:r>
            <a:rPr lang="en-US" dirty="0" smtClean="0"/>
            <a:t> What I have learned</a:t>
          </a:r>
          <a:endParaRPr lang="en-US" dirty="0"/>
        </a:p>
      </dgm:t>
    </dgm:pt>
    <dgm:pt modelId="{7024BC2C-8728-F94A-B8C5-C479A8EDC466}" type="parTrans" cxnId="{29D102FA-F071-D649-8E72-731D9A69917E}">
      <dgm:prSet/>
      <dgm:spPr/>
      <dgm:t>
        <a:bodyPr/>
        <a:lstStyle/>
        <a:p>
          <a:endParaRPr lang="en-US"/>
        </a:p>
      </dgm:t>
    </dgm:pt>
    <dgm:pt modelId="{A0ACAB68-AE10-4249-92E1-FA93C7B64091}" type="sibTrans" cxnId="{29D102FA-F071-D649-8E72-731D9A69917E}">
      <dgm:prSet/>
      <dgm:spPr/>
      <dgm:t>
        <a:bodyPr/>
        <a:lstStyle/>
        <a:p>
          <a:endParaRPr lang="en-US"/>
        </a:p>
      </dgm:t>
    </dgm:pt>
    <dgm:pt modelId="{8931A868-0E3E-4F18-A4AC-341DA210D9BA}">
      <dgm:prSet/>
      <dgm:spPr/>
      <dgm:t>
        <a:bodyPr/>
        <a:lstStyle/>
        <a:p>
          <a:r>
            <a:rPr lang="en-US" dirty="0" smtClean="0"/>
            <a:t>Next </a:t>
          </a:r>
          <a:endParaRPr lang="en-US" dirty="0"/>
        </a:p>
      </dgm:t>
    </dgm:pt>
    <dgm:pt modelId="{AFB12176-DEC2-488B-8F11-5E76F4D5C152}" type="parTrans" cxnId="{241F4DDB-125F-4E2F-BC38-6780AF1E7381}">
      <dgm:prSet/>
      <dgm:spPr/>
      <dgm:t>
        <a:bodyPr/>
        <a:lstStyle/>
        <a:p>
          <a:endParaRPr lang="en-US"/>
        </a:p>
      </dgm:t>
    </dgm:pt>
    <dgm:pt modelId="{4F81C0AE-1978-43E5-8C2E-8298DB064AE1}" type="sibTrans" cxnId="{241F4DDB-125F-4E2F-BC38-6780AF1E7381}">
      <dgm:prSet/>
      <dgm:spPr/>
      <dgm:t>
        <a:bodyPr/>
        <a:lstStyle/>
        <a:p>
          <a:endParaRPr lang="en-US"/>
        </a:p>
      </dgm:t>
    </dgm:pt>
    <dgm:pt modelId="{BF6D51C0-75AC-DD4F-9F18-C475B020478C}" type="pres">
      <dgm:prSet presAssocID="{D2EF0A5F-0872-2140-B909-C5B5F3915569}" presName="Name0" presStyleCnt="0">
        <dgm:presLayoutVars>
          <dgm:dir/>
          <dgm:animLvl val="lvl"/>
          <dgm:resizeHandles val="exact"/>
        </dgm:presLayoutVars>
      </dgm:prSet>
      <dgm:spPr/>
      <dgm:t>
        <a:bodyPr/>
        <a:lstStyle/>
        <a:p>
          <a:endParaRPr lang="en-US"/>
        </a:p>
      </dgm:t>
    </dgm:pt>
    <dgm:pt modelId="{D0594C0E-796B-DA46-A5A9-082411A8F15C}" type="pres">
      <dgm:prSet presAssocID="{E003CB79-EBCD-044D-ACA8-7D8D0741F77A}" presName="compositeNode" presStyleCnt="0">
        <dgm:presLayoutVars>
          <dgm:bulletEnabled val="1"/>
        </dgm:presLayoutVars>
      </dgm:prSet>
      <dgm:spPr/>
    </dgm:pt>
    <dgm:pt modelId="{E9E06498-6C80-A44A-BE01-5F1B104153CF}" type="pres">
      <dgm:prSet presAssocID="{E003CB79-EBCD-044D-ACA8-7D8D0741F77A}" presName="bgRect" presStyleLbl="node1" presStyleIdx="0" presStyleCnt="4"/>
      <dgm:spPr/>
      <dgm:t>
        <a:bodyPr/>
        <a:lstStyle/>
        <a:p>
          <a:endParaRPr lang="en-US"/>
        </a:p>
      </dgm:t>
    </dgm:pt>
    <dgm:pt modelId="{2558A072-2112-DF43-ABA9-E40EA51D9982}" type="pres">
      <dgm:prSet presAssocID="{E003CB79-EBCD-044D-ACA8-7D8D0741F77A}" presName="parentNode" presStyleLbl="node1" presStyleIdx="0" presStyleCnt="4">
        <dgm:presLayoutVars>
          <dgm:chMax val="0"/>
          <dgm:bulletEnabled val="1"/>
        </dgm:presLayoutVars>
      </dgm:prSet>
      <dgm:spPr/>
      <dgm:t>
        <a:bodyPr/>
        <a:lstStyle/>
        <a:p>
          <a:endParaRPr lang="en-US"/>
        </a:p>
      </dgm:t>
    </dgm:pt>
    <dgm:pt modelId="{AC093E34-D2C9-3745-9CF9-9F3525076C5C}" type="pres">
      <dgm:prSet presAssocID="{E003CB79-EBCD-044D-ACA8-7D8D0741F77A}" presName="childNode" presStyleLbl="node1" presStyleIdx="0" presStyleCnt="4">
        <dgm:presLayoutVars>
          <dgm:bulletEnabled val="1"/>
        </dgm:presLayoutVars>
      </dgm:prSet>
      <dgm:spPr/>
      <dgm:t>
        <a:bodyPr/>
        <a:lstStyle/>
        <a:p>
          <a:endParaRPr lang="en-US"/>
        </a:p>
      </dgm:t>
    </dgm:pt>
    <dgm:pt modelId="{651A7F8D-4D65-A240-BDBF-F26D05E434F4}" type="pres">
      <dgm:prSet presAssocID="{0BAF1F1A-5DEC-5B44-9B98-BC8EDC0C5638}" presName="hSp" presStyleCnt="0"/>
      <dgm:spPr/>
    </dgm:pt>
    <dgm:pt modelId="{78F2FB56-ECD3-0744-92E4-EE9BE3C821C7}" type="pres">
      <dgm:prSet presAssocID="{0BAF1F1A-5DEC-5B44-9B98-BC8EDC0C5638}" presName="vProcSp" presStyleCnt="0"/>
      <dgm:spPr/>
    </dgm:pt>
    <dgm:pt modelId="{BA75EDAD-39EA-3F43-BF00-9C5372CCCD95}" type="pres">
      <dgm:prSet presAssocID="{0BAF1F1A-5DEC-5B44-9B98-BC8EDC0C5638}" presName="vSp1" presStyleCnt="0"/>
      <dgm:spPr/>
    </dgm:pt>
    <dgm:pt modelId="{7BDBF37D-3E5E-F947-B991-B8F8AFD814F7}" type="pres">
      <dgm:prSet presAssocID="{0BAF1F1A-5DEC-5B44-9B98-BC8EDC0C5638}" presName="simulatedConn" presStyleLbl="solidFgAcc1" presStyleIdx="0" presStyleCnt="3"/>
      <dgm:spPr/>
    </dgm:pt>
    <dgm:pt modelId="{C3B49F1D-FF2B-DE41-8F79-60E6BF63F979}" type="pres">
      <dgm:prSet presAssocID="{0BAF1F1A-5DEC-5B44-9B98-BC8EDC0C5638}" presName="vSp2" presStyleCnt="0"/>
      <dgm:spPr/>
    </dgm:pt>
    <dgm:pt modelId="{3130FF4C-7CD8-8A4E-A696-9B81FE7048D5}" type="pres">
      <dgm:prSet presAssocID="{0BAF1F1A-5DEC-5B44-9B98-BC8EDC0C5638}" presName="sibTrans" presStyleCnt="0"/>
      <dgm:spPr/>
    </dgm:pt>
    <dgm:pt modelId="{24709EFF-5EA3-C245-BB3C-491A59099C1B}" type="pres">
      <dgm:prSet presAssocID="{71E8E695-5163-064B-9377-2C650F6F98A2}" presName="compositeNode" presStyleCnt="0">
        <dgm:presLayoutVars>
          <dgm:bulletEnabled val="1"/>
        </dgm:presLayoutVars>
      </dgm:prSet>
      <dgm:spPr/>
    </dgm:pt>
    <dgm:pt modelId="{82694DB0-212A-B54B-816A-02C0DF71282B}" type="pres">
      <dgm:prSet presAssocID="{71E8E695-5163-064B-9377-2C650F6F98A2}" presName="bgRect" presStyleLbl="node1" presStyleIdx="1" presStyleCnt="4"/>
      <dgm:spPr/>
      <dgm:t>
        <a:bodyPr/>
        <a:lstStyle/>
        <a:p>
          <a:endParaRPr lang="en-US"/>
        </a:p>
      </dgm:t>
    </dgm:pt>
    <dgm:pt modelId="{B648D996-0E10-994F-891C-DE1E3135A85D}" type="pres">
      <dgm:prSet presAssocID="{71E8E695-5163-064B-9377-2C650F6F98A2}" presName="parentNode" presStyleLbl="node1" presStyleIdx="1" presStyleCnt="4">
        <dgm:presLayoutVars>
          <dgm:chMax val="0"/>
          <dgm:bulletEnabled val="1"/>
        </dgm:presLayoutVars>
      </dgm:prSet>
      <dgm:spPr/>
      <dgm:t>
        <a:bodyPr/>
        <a:lstStyle/>
        <a:p>
          <a:endParaRPr lang="en-US"/>
        </a:p>
      </dgm:t>
    </dgm:pt>
    <dgm:pt modelId="{0DDBB0C3-C73D-334D-968B-CE6E89D072F8}" type="pres">
      <dgm:prSet presAssocID="{71E8E695-5163-064B-9377-2C650F6F98A2}" presName="childNode" presStyleLbl="node1" presStyleIdx="1" presStyleCnt="4">
        <dgm:presLayoutVars>
          <dgm:bulletEnabled val="1"/>
        </dgm:presLayoutVars>
      </dgm:prSet>
      <dgm:spPr/>
      <dgm:t>
        <a:bodyPr/>
        <a:lstStyle/>
        <a:p>
          <a:endParaRPr lang="en-US"/>
        </a:p>
      </dgm:t>
    </dgm:pt>
    <dgm:pt modelId="{15F4E382-5BA0-CC4D-AA6D-B707E3240C58}" type="pres">
      <dgm:prSet presAssocID="{5A0063EB-4B26-034D-A02E-E5790FD5E6F1}" presName="hSp" presStyleCnt="0"/>
      <dgm:spPr/>
    </dgm:pt>
    <dgm:pt modelId="{746AA29B-375A-6E4A-9C97-8F4F3FF654C8}" type="pres">
      <dgm:prSet presAssocID="{5A0063EB-4B26-034D-A02E-E5790FD5E6F1}" presName="vProcSp" presStyleCnt="0"/>
      <dgm:spPr/>
    </dgm:pt>
    <dgm:pt modelId="{BE0639D8-BCCD-7141-A72B-E80189E4AD63}" type="pres">
      <dgm:prSet presAssocID="{5A0063EB-4B26-034D-A02E-E5790FD5E6F1}" presName="vSp1" presStyleCnt="0"/>
      <dgm:spPr/>
    </dgm:pt>
    <dgm:pt modelId="{4D1EDBA5-CF0C-F148-B3C2-BEA1D75829A3}" type="pres">
      <dgm:prSet presAssocID="{5A0063EB-4B26-034D-A02E-E5790FD5E6F1}" presName="simulatedConn" presStyleLbl="solidFgAcc1" presStyleIdx="1" presStyleCnt="3"/>
      <dgm:spPr/>
    </dgm:pt>
    <dgm:pt modelId="{EE36F73C-2BCD-5B42-B762-4D16FE868E0A}" type="pres">
      <dgm:prSet presAssocID="{5A0063EB-4B26-034D-A02E-E5790FD5E6F1}" presName="vSp2" presStyleCnt="0"/>
      <dgm:spPr/>
    </dgm:pt>
    <dgm:pt modelId="{090615B4-4AC8-BF4B-A5FC-D42463EC8028}" type="pres">
      <dgm:prSet presAssocID="{5A0063EB-4B26-034D-A02E-E5790FD5E6F1}" presName="sibTrans" presStyleCnt="0"/>
      <dgm:spPr/>
    </dgm:pt>
    <dgm:pt modelId="{29B1E8E1-F930-484E-A2AF-8C07752B8458}" type="pres">
      <dgm:prSet presAssocID="{18187056-D432-F84D-BF00-4BD1A9ED4EE9}" presName="compositeNode" presStyleCnt="0">
        <dgm:presLayoutVars>
          <dgm:bulletEnabled val="1"/>
        </dgm:presLayoutVars>
      </dgm:prSet>
      <dgm:spPr/>
    </dgm:pt>
    <dgm:pt modelId="{7ECD75E3-BE04-2E4E-BA31-9DB939C5E3AD}" type="pres">
      <dgm:prSet presAssocID="{18187056-D432-F84D-BF00-4BD1A9ED4EE9}" presName="bgRect" presStyleLbl="node1" presStyleIdx="2" presStyleCnt="4"/>
      <dgm:spPr/>
      <dgm:t>
        <a:bodyPr/>
        <a:lstStyle/>
        <a:p>
          <a:endParaRPr lang="en-US"/>
        </a:p>
      </dgm:t>
    </dgm:pt>
    <dgm:pt modelId="{A37142EE-41E4-8D46-971E-C23CCF1FAE82}" type="pres">
      <dgm:prSet presAssocID="{18187056-D432-F84D-BF00-4BD1A9ED4EE9}" presName="parentNode" presStyleLbl="node1" presStyleIdx="2" presStyleCnt="4">
        <dgm:presLayoutVars>
          <dgm:chMax val="0"/>
          <dgm:bulletEnabled val="1"/>
        </dgm:presLayoutVars>
      </dgm:prSet>
      <dgm:spPr/>
      <dgm:t>
        <a:bodyPr/>
        <a:lstStyle/>
        <a:p>
          <a:endParaRPr lang="en-US"/>
        </a:p>
      </dgm:t>
    </dgm:pt>
    <dgm:pt modelId="{34838241-C076-0B45-9C98-451E925CDE70}" type="pres">
      <dgm:prSet presAssocID="{18187056-D432-F84D-BF00-4BD1A9ED4EE9}" presName="childNode" presStyleLbl="node1" presStyleIdx="2" presStyleCnt="4">
        <dgm:presLayoutVars>
          <dgm:bulletEnabled val="1"/>
        </dgm:presLayoutVars>
      </dgm:prSet>
      <dgm:spPr/>
      <dgm:t>
        <a:bodyPr/>
        <a:lstStyle/>
        <a:p>
          <a:endParaRPr lang="en-US"/>
        </a:p>
      </dgm:t>
    </dgm:pt>
    <dgm:pt modelId="{3BCEDFBB-0D83-2440-A865-878B5AD83F16}" type="pres">
      <dgm:prSet presAssocID="{39E862AC-7B6A-B841-850F-8C633007635C}" presName="hSp" presStyleCnt="0"/>
      <dgm:spPr/>
    </dgm:pt>
    <dgm:pt modelId="{B1639908-B2A7-0F4F-B4B0-C7D5260286D4}" type="pres">
      <dgm:prSet presAssocID="{39E862AC-7B6A-B841-850F-8C633007635C}" presName="vProcSp" presStyleCnt="0"/>
      <dgm:spPr/>
    </dgm:pt>
    <dgm:pt modelId="{E2186BE1-9A19-4745-B624-19D7721862C2}" type="pres">
      <dgm:prSet presAssocID="{39E862AC-7B6A-B841-850F-8C633007635C}" presName="vSp1" presStyleCnt="0"/>
      <dgm:spPr/>
    </dgm:pt>
    <dgm:pt modelId="{A89C5514-F5AD-9A43-88AD-0A128F4EE31E}" type="pres">
      <dgm:prSet presAssocID="{39E862AC-7B6A-B841-850F-8C633007635C}" presName="simulatedConn" presStyleLbl="solidFgAcc1" presStyleIdx="2" presStyleCnt="3"/>
      <dgm:spPr/>
    </dgm:pt>
    <dgm:pt modelId="{4AA392C1-8D6F-0C40-9610-9D614E917601}" type="pres">
      <dgm:prSet presAssocID="{39E862AC-7B6A-B841-850F-8C633007635C}" presName="vSp2" presStyleCnt="0"/>
      <dgm:spPr/>
    </dgm:pt>
    <dgm:pt modelId="{ED7F8DA9-F04C-1D41-A3AB-26A77EBA442A}" type="pres">
      <dgm:prSet presAssocID="{39E862AC-7B6A-B841-850F-8C633007635C}" presName="sibTrans" presStyleCnt="0"/>
      <dgm:spPr/>
    </dgm:pt>
    <dgm:pt modelId="{D94F146C-92B4-4D24-92D9-AB7BBD5C358F}" type="pres">
      <dgm:prSet presAssocID="{8931A868-0E3E-4F18-A4AC-341DA210D9BA}" presName="compositeNode" presStyleCnt="0">
        <dgm:presLayoutVars>
          <dgm:bulletEnabled val="1"/>
        </dgm:presLayoutVars>
      </dgm:prSet>
      <dgm:spPr/>
    </dgm:pt>
    <dgm:pt modelId="{01564B80-742E-405E-9443-4F7A1F5C95C3}" type="pres">
      <dgm:prSet presAssocID="{8931A868-0E3E-4F18-A4AC-341DA210D9BA}" presName="bgRect" presStyleLbl="node1" presStyleIdx="3" presStyleCnt="4" custLinFactNeighborX="166" custLinFactNeighborY="1073"/>
      <dgm:spPr/>
      <dgm:t>
        <a:bodyPr/>
        <a:lstStyle/>
        <a:p>
          <a:endParaRPr lang="en-US"/>
        </a:p>
      </dgm:t>
    </dgm:pt>
    <dgm:pt modelId="{ECFE63E8-04A3-4E7A-AD81-73E96BB5F196}" type="pres">
      <dgm:prSet presAssocID="{8931A868-0E3E-4F18-A4AC-341DA210D9BA}" presName="parentNode" presStyleLbl="node1" presStyleIdx="3" presStyleCnt="4">
        <dgm:presLayoutVars>
          <dgm:chMax val="0"/>
          <dgm:bulletEnabled val="1"/>
        </dgm:presLayoutVars>
      </dgm:prSet>
      <dgm:spPr/>
      <dgm:t>
        <a:bodyPr/>
        <a:lstStyle/>
        <a:p>
          <a:endParaRPr lang="en-US"/>
        </a:p>
      </dgm:t>
    </dgm:pt>
  </dgm:ptLst>
  <dgm:cxnLst>
    <dgm:cxn modelId="{29D102FA-F071-D649-8E72-731D9A69917E}" srcId="{18187056-D432-F84D-BF00-4BD1A9ED4EE9}" destId="{1C4B7EB5-8A0A-5844-9FBC-28A0C869D56A}" srcOrd="0" destOrd="0" parTransId="{7024BC2C-8728-F94A-B8C5-C479A8EDC466}" sibTransId="{A0ACAB68-AE10-4249-92E1-FA93C7B64091}"/>
    <dgm:cxn modelId="{7C1C3B83-0F71-44AD-BD2D-C1BF22A6C681}" type="presOf" srcId="{18187056-D432-F84D-BF00-4BD1A9ED4EE9}" destId="{A37142EE-41E4-8D46-971E-C23CCF1FAE82}" srcOrd="1" destOrd="0" presId="urn:microsoft.com/office/officeart/2005/8/layout/hProcess7"/>
    <dgm:cxn modelId="{27462424-970D-47E1-8B05-D09AB760C710}" type="presOf" srcId="{8931A868-0E3E-4F18-A4AC-341DA210D9BA}" destId="{ECFE63E8-04A3-4E7A-AD81-73E96BB5F196}" srcOrd="1" destOrd="0" presId="urn:microsoft.com/office/officeart/2005/8/layout/hProcess7"/>
    <dgm:cxn modelId="{EDA6BB5B-922F-4659-9214-ECE16420731D}" type="presOf" srcId="{8931A868-0E3E-4F18-A4AC-341DA210D9BA}" destId="{01564B80-742E-405E-9443-4F7A1F5C95C3}" srcOrd="0" destOrd="0" presId="urn:microsoft.com/office/officeart/2005/8/layout/hProcess7"/>
    <dgm:cxn modelId="{94CDCB80-A12B-42C6-9F13-FBBE735BA8BE}" type="presOf" srcId="{D2EF0A5F-0872-2140-B909-C5B5F3915569}" destId="{BF6D51C0-75AC-DD4F-9F18-C475B020478C}" srcOrd="0" destOrd="0" presId="urn:microsoft.com/office/officeart/2005/8/layout/hProcess7"/>
    <dgm:cxn modelId="{94215FF7-523A-4B82-BD62-5838D39B579A}" type="presOf" srcId="{71E8E695-5163-064B-9377-2C650F6F98A2}" destId="{B648D996-0E10-994F-891C-DE1E3135A85D}" srcOrd="1" destOrd="0" presId="urn:microsoft.com/office/officeart/2005/8/layout/hProcess7"/>
    <dgm:cxn modelId="{241F4DDB-125F-4E2F-BC38-6780AF1E7381}" srcId="{D2EF0A5F-0872-2140-B909-C5B5F3915569}" destId="{8931A868-0E3E-4F18-A4AC-341DA210D9BA}" srcOrd="3" destOrd="0" parTransId="{AFB12176-DEC2-488B-8F11-5E76F4D5C152}" sibTransId="{4F81C0AE-1978-43E5-8C2E-8298DB064AE1}"/>
    <dgm:cxn modelId="{35339727-529A-844F-A839-0598B57C00D3}" srcId="{D2EF0A5F-0872-2140-B909-C5B5F3915569}" destId="{71E8E695-5163-064B-9377-2C650F6F98A2}" srcOrd="1" destOrd="0" parTransId="{03EDB3EE-D04B-2343-B107-A3818C97174A}" sibTransId="{5A0063EB-4B26-034D-A02E-E5790FD5E6F1}"/>
    <dgm:cxn modelId="{620CD0D3-F732-4446-A2CE-AE24B852A346}" srcId="{E003CB79-EBCD-044D-ACA8-7D8D0741F77A}" destId="{AF46315E-B54A-274A-B2B2-41B523E522B0}" srcOrd="0" destOrd="0" parTransId="{2BF18858-B3AF-304C-A090-9BBD6581B077}" sibTransId="{1B84336F-1C43-2F46-B16A-57C2F1D430BA}"/>
    <dgm:cxn modelId="{C39F62E5-EB05-4417-AF49-FDB8ADF49AA7}" type="presOf" srcId="{E003CB79-EBCD-044D-ACA8-7D8D0741F77A}" destId="{E9E06498-6C80-A44A-BE01-5F1B104153CF}" srcOrd="0" destOrd="0" presId="urn:microsoft.com/office/officeart/2005/8/layout/hProcess7"/>
    <dgm:cxn modelId="{8DE8A83D-40EC-4942-8A28-EAF70C1CC586}" srcId="{D2EF0A5F-0872-2140-B909-C5B5F3915569}" destId="{E003CB79-EBCD-044D-ACA8-7D8D0741F77A}" srcOrd="0" destOrd="0" parTransId="{E15D6B53-2DC4-594D-9BB2-02BC3EFAF0FA}" sibTransId="{0BAF1F1A-5DEC-5B44-9B98-BC8EDC0C5638}"/>
    <dgm:cxn modelId="{74609EE0-6207-BD46-AEA6-7191767DC9A2}" srcId="{D2EF0A5F-0872-2140-B909-C5B5F3915569}" destId="{18187056-D432-F84D-BF00-4BD1A9ED4EE9}" srcOrd="2" destOrd="0" parTransId="{DE6DBE1D-CF71-A14C-8A2C-44D34DC664DC}" sibTransId="{39E862AC-7B6A-B841-850F-8C633007635C}"/>
    <dgm:cxn modelId="{45A2F8A4-8123-48E0-A414-E6739522AC56}" type="presOf" srcId="{826C72A9-B680-D94A-8F5C-405E1CE5E357}" destId="{0DDBB0C3-C73D-334D-968B-CE6E89D072F8}" srcOrd="0" destOrd="0" presId="urn:microsoft.com/office/officeart/2005/8/layout/hProcess7"/>
    <dgm:cxn modelId="{C0C88C2E-A6FB-4816-B120-1F0A5C0ABB58}" type="presOf" srcId="{E003CB79-EBCD-044D-ACA8-7D8D0741F77A}" destId="{2558A072-2112-DF43-ABA9-E40EA51D9982}" srcOrd="1" destOrd="0" presId="urn:microsoft.com/office/officeart/2005/8/layout/hProcess7"/>
    <dgm:cxn modelId="{1F906C89-DA29-40A8-B4B8-DA87A7699EF0}" type="presOf" srcId="{1C4B7EB5-8A0A-5844-9FBC-28A0C869D56A}" destId="{34838241-C076-0B45-9C98-451E925CDE70}" srcOrd="0" destOrd="0" presId="urn:microsoft.com/office/officeart/2005/8/layout/hProcess7"/>
    <dgm:cxn modelId="{55F1CC32-937C-5F46-A67E-AE035451AEFC}" srcId="{71E8E695-5163-064B-9377-2C650F6F98A2}" destId="{826C72A9-B680-D94A-8F5C-405E1CE5E357}" srcOrd="0" destOrd="0" parTransId="{E4F264EA-4F2D-4C48-9EBC-14B861D6DED1}" sibTransId="{43FDD328-2788-3B46-A6A4-6CA74ADE8F1F}"/>
    <dgm:cxn modelId="{A021CE01-CED1-45B8-83CA-470BC40D0000}" type="presOf" srcId="{18187056-D432-F84D-BF00-4BD1A9ED4EE9}" destId="{7ECD75E3-BE04-2E4E-BA31-9DB939C5E3AD}" srcOrd="0" destOrd="0" presId="urn:microsoft.com/office/officeart/2005/8/layout/hProcess7"/>
    <dgm:cxn modelId="{01B28164-E084-401B-8276-753B7554BB2E}" type="presOf" srcId="{71E8E695-5163-064B-9377-2C650F6F98A2}" destId="{82694DB0-212A-B54B-816A-02C0DF71282B}" srcOrd="0" destOrd="0" presId="urn:microsoft.com/office/officeart/2005/8/layout/hProcess7"/>
    <dgm:cxn modelId="{64B53D2B-2E6A-4672-959C-4DD1723C2350}" type="presOf" srcId="{AF46315E-B54A-274A-B2B2-41B523E522B0}" destId="{AC093E34-D2C9-3745-9CF9-9F3525076C5C}" srcOrd="0" destOrd="0" presId="urn:microsoft.com/office/officeart/2005/8/layout/hProcess7"/>
    <dgm:cxn modelId="{AFB0BF5D-7BC9-4946-A5FB-8BB65D1F1D28}" type="presParOf" srcId="{BF6D51C0-75AC-DD4F-9F18-C475B020478C}" destId="{D0594C0E-796B-DA46-A5A9-082411A8F15C}" srcOrd="0" destOrd="0" presId="urn:microsoft.com/office/officeart/2005/8/layout/hProcess7"/>
    <dgm:cxn modelId="{03AD8F3A-B112-4DC6-B4B3-37AAC02F2EF9}" type="presParOf" srcId="{D0594C0E-796B-DA46-A5A9-082411A8F15C}" destId="{E9E06498-6C80-A44A-BE01-5F1B104153CF}" srcOrd="0" destOrd="0" presId="urn:microsoft.com/office/officeart/2005/8/layout/hProcess7"/>
    <dgm:cxn modelId="{BF294365-75DC-4A0A-85F6-51A755BF786F}" type="presParOf" srcId="{D0594C0E-796B-DA46-A5A9-082411A8F15C}" destId="{2558A072-2112-DF43-ABA9-E40EA51D9982}" srcOrd="1" destOrd="0" presId="urn:microsoft.com/office/officeart/2005/8/layout/hProcess7"/>
    <dgm:cxn modelId="{CCE55A2F-E8D4-4376-90DF-68D1C7AAB647}" type="presParOf" srcId="{D0594C0E-796B-DA46-A5A9-082411A8F15C}" destId="{AC093E34-D2C9-3745-9CF9-9F3525076C5C}" srcOrd="2" destOrd="0" presId="urn:microsoft.com/office/officeart/2005/8/layout/hProcess7"/>
    <dgm:cxn modelId="{9A7BCD59-CE8F-4FE8-800A-3AC19270BDA8}" type="presParOf" srcId="{BF6D51C0-75AC-DD4F-9F18-C475B020478C}" destId="{651A7F8D-4D65-A240-BDBF-F26D05E434F4}" srcOrd="1" destOrd="0" presId="urn:microsoft.com/office/officeart/2005/8/layout/hProcess7"/>
    <dgm:cxn modelId="{627C49BD-168F-4447-935F-ACDBB5F4C8BC}" type="presParOf" srcId="{BF6D51C0-75AC-DD4F-9F18-C475B020478C}" destId="{78F2FB56-ECD3-0744-92E4-EE9BE3C821C7}" srcOrd="2" destOrd="0" presId="urn:microsoft.com/office/officeart/2005/8/layout/hProcess7"/>
    <dgm:cxn modelId="{99258244-28DE-4F04-A37F-DA7E011C0A60}" type="presParOf" srcId="{78F2FB56-ECD3-0744-92E4-EE9BE3C821C7}" destId="{BA75EDAD-39EA-3F43-BF00-9C5372CCCD95}" srcOrd="0" destOrd="0" presId="urn:microsoft.com/office/officeart/2005/8/layout/hProcess7"/>
    <dgm:cxn modelId="{5A78A961-A31A-463E-9C33-B294E51AD5D8}" type="presParOf" srcId="{78F2FB56-ECD3-0744-92E4-EE9BE3C821C7}" destId="{7BDBF37D-3E5E-F947-B991-B8F8AFD814F7}" srcOrd="1" destOrd="0" presId="urn:microsoft.com/office/officeart/2005/8/layout/hProcess7"/>
    <dgm:cxn modelId="{B0A3D333-0E72-4C19-B215-209468BD09BA}" type="presParOf" srcId="{78F2FB56-ECD3-0744-92E4-EE9BE3C821C7}" destId="{C3B49F1D-FF2B-DE41-8F79-60E6BF63F979}" srcOrd="2" destOrd="0" presId="urn:microsoft.com/office/officeart/2005/8/layout/hProcess7"/>
    <dgm:cxn modelId="{618CF585-ABE4-46B3-9E06-8B7A91E967CC}" type="presParOf" srcId="{BF6D51C0-75AC-DD4F-9F18-C475B020478C}" destId="{3130FF4C-7CD8-8A4E-A696-9B81FE7048D5}" srcOrd="3" destOrd="0" presId="urn:microsoft.com/office/officeart/2005/8/layout/hProcess7"/>
    <dgm:cxn modelId="{0CD4B0BC-314A-42F2-9FAA-ED3FD14DFA3C}" type="presParOf" srcId="{BF6D51C0-75AC-DD4F-9F18-C475B020478C}" destId="{24709EFF-5EA3-C245-BB3C-491A59099C1B}" srcOrd="4" destOrd="0" presId="urn:microsoft.com/office/officeart/2005/8/layout/hProcess7"/>
    <dgm:cxn modelId="{6DD48AEA-DB25-4CF6-8E71-7875BBF109BE}" type="presParOf" srcId="{24709EFF-5EA3-C245-BB3C-491A59099C1B}" destId="{82694DB0-212A-B54B-816A-02C0DF71282B}" srcOrd="0" destOrd="0" presId="urn:microsoft.com/office/officeart/2005/8/layout/hProcess7"/>
    <dgm:cxn modelId="{2EF0308D-5BFA-463F-86AD-CCEF51FBB0B7}" type="presParOf" srcId="{24709EFF-5EA3-C245-BB3C-491A59099C1B}" destId="{B648D996-0E10-994F-891C-DE1E3135A85D}" srcOrd="1" destOrd="0" presId="urn:microsoft.com/office/officeart/2005/8/layout/hProcess7"/>
    <dgm:cxn modelId="{176DD497-93FB-4DDC-B19E-38CF59687F28}" type="presParOf" srcId="{24709EFF-5EA3-C245-BB3C-491A59099C1B}" destId="{0DDBB0C3-C73D-334D-968B-CE6E89D072F8}" srcOrd="2" destOrd="0" presId="urn:microsoft.com/office/officeart/2005/8/layout/hProcess7"/>
    <dgm:cxn modelId="{7E8D51B8-65B0-450B-B1F6-62D54DCFA766}" type="presParOf" srcId="{BF6D51C0-75AC-DD4F-9F18-C475B020478C}" destId="{15F4E382-5BA0-CC4D-AA6D-B707E3240C58}" srcOrd="5" destOrd="0" presId="urn:microsoft.com/office/officeart/2005/8/layout/hProcess7"/>
    <dgm:cxn modelId="{40222DC2-1C67-4382-B0C5-105221D6F7B9}" type="presParOf" srcId="{BF6D51C0-75AC-DD4F-9F18-C475B020478C}" destId="{746AA29B-375A-6E4A-9C97-8F4F3FF654C8}" srcOrd="6" destOrd="0" presId="urn:microsoft.com/office/officeart/2005/8/layout/hProcess7"/>
    <dgm:cxn modelId="{683365CE-B62E-4E03-95AA-84929D8D8C95}" type="presParOf" srcId="{746AA29B-375A-6E4A-9C97-8F4F3FF654C8}" destId="{BE0639D8-BCCD-7141-A72B-E80189E4AD63}" srcOrd="0" destOrd="0" presId="urn:microsoft.com/office/officeart/2005/8/layout/hProcess7"/>
    <dgm:cxn modelId="{07F1AE0D-9026-40C2-ACE8-AE7BBDEA8519}" type="presParOf" srcId="{746AA29B-375A-6E4A-9C97-8F4F3FF654C8}" destId="{4D1EDBA5-CF0C-F148-B3C2-BEA1D75829A3}" srcOrd="1" destOrd="0" presId="urn:microsoft.com/office/officeart/2005/8/layout/hProcess7"/>
    <dgm:cxn modelId="{CE3C88B3-B939-4319-A2E1-27C7B1E8A62E}" type="presParOf" srcId="{746AA29B-375A-6E4A-9C97-8F4F3FF654C8}" destId="{EE36F73C-2BCD-5B42-B762-4D16FE868E0A}" srcOrd="2" destOrd="0" presId="urn:microsoft.com/office/officeart/2005/8/layout/hProcess7"/>
    <dgm:cxn modelId="{C7DA0770-2C7B-4534-B1F6-4952564E760F}" type="presParOf" srcId="{BF6D51C0-75AC-DD4F-9F18-C475B020478C}" destId="{090615B4-4AC8-BF4B-A5FC-D42463EC8028}" srcOrd="7" destOrd="0" presId="urn:microsoft.com/office/officeart/2005/8/layout/hProcess7"/>
    <dgm:cxn modelId="{D231E4A0-EA94-41A7-BDEC-289E54B0255B}" type="presParOf" srcId="{BF6D51C0-75AC-DD4F-9F18-C475B020478C}" destId="{29B1E8E1-F930-484E-A2AF-8C07752B8458}" srcOrd="8" destOrd="0" presId="urn:microsoft.com/office/officeart/2005/8/layout/hProcess7"/>
    <dgm:cxn modelId="{A59D507D-EF03-4ADB-A16A-6933F5DFF0D6}" type="presParOf" srcId="{29B1E8E1-F930-484E-A2AF-8C07752B8458}" destId="{7ECD75E3-BE04-2E4E-BA31-9DB939C5E3AD}" srcOrd="0" destOrd="0" presId="urn:microsoft.com/office/officeart/2005/8/layout/hProcess7"/>
    <dgm:cxn modelId="{B0B8A66C-4294-4620-9521-323D9339A906}" type="presParOf" srcId="{29B1E8E1-F930-484E-A2AF-8C07752B8458}" destId="{A37142EE-41E4-8D46-971E-C23CCF1FAE82}" srcOrd="1" destOrd="0" presId="urn:microsoft.com/office/officeart/2005/8/layout/hProcess7"/>
    <dgm:cxn modelId="{B96D1F4B-EBA7-424B-8046-DF63E4DDAF6C}" type="presParOf" srcId="{29B1E8E1-F930-484E-A2AF-8C07752B8458}" destId="{34838241-C076-0B45-9C98-451E925CDE70}" srcOrd="2" destOrd="0" presId="urn:microsoft.com/office/officeart/2005/8/layout/hProcess7"/>
    <dgm:cxn modelId="{26B57B46-0AE8-4D3E-B2B9-2AA0752E9D81}" type="presParOf" srcId="{BF6D51C0-75AC-DD4F-9F18-C475B020478C}" destId="{3BCEDFBB-0D83-2440-A865-878B5AD83F16}" srcOrd="9" destOrd="0" presId="urn:microsoft.com/office/officeart/2005/8/layout/hProcess7"/>
    <dgm:cxn modelId="{13AA879B-9CF0-4AC3-8631-45C0EAE61FD0}" type="presParOf" srcId="{BF6D51C0-75AC-DD4F-9F18-C475B020478C}" destId="{B1639908-B2A7-0F4F-B4B0-C7D5260286D4}" srcOrd="10" destOrd="0" presId="urn:microsoft.com/office/officeart/2005/8/layout/hProcess7"/>
    <dgm:cxn modelId="{4F1ECF1B-ACE9-417E-A06C-1B9A2DB0B35C}" type="presParOf" srcId="{B1639908-B2A7-0F4F-B4B0-C7D5260286D4}" destId="{E2186BE1-9A19-4745-B624-19D7721862C2}" srcOrd="0" destOrd="0" presId="urn:microsoft.com/office/officeart/2005/8/layout/hProcess7"/>
    <dgm:cxn modelId="{DFA35DC9-C6E1-4633-99DA-9440F54BD360}" type="presParOf" srcId="{B1639908-B2A7-0F4F-B4B0-C7D5260286D4}" destId="{A89C5514-F5AD-9A43-88AD-0A128F4EE31E}" srcOrd="1" destOrd="0" presId="urn:microsoft.com/office/officeart/2005/8/layout/hProcess7"/>
    <dgm:cxn modelId="{B572C8A2-6632-4976-A770-B8917A02F430}" type="presParOf" srcId="{B1639908-B2A7-0F4F-B4B0-C7D5260286D4}" destId="{4AA392C1-8D6F-0C40-9610-9D614E917601}" srcOrd="2" destOrd="0" presId="urn:microsoft.com/office/officeart/2005/8/layout/hProcess7"/>
    <dgm:cxn modelId="{62638EEC-3778-44B3-ACF6-2FE7CD6FB9A5}" type="presParOf" srcId="{BF6D51C0-75AC-DD4F-9F18-C475B020478C}" destId="{ED7F8DA9-F04C-1D41-A3AB-26A77EBA442A}" srcOrd="11" destOrd="0" presId="urn:microsoft.com/office/officeart/2005/8/layout/hProcess7"/>
    <dgm:cxn modelId="{BBFF7F35-149D-4D24-A468-889729F62386}" type="presParOf" srcId="{BF6D51C0-75AC-DD4F-9F18-C475B020478C}" destId="{D94F146C-92B4-4D24-92D9-AB7BBD5C358F}" srcOrd="12" destOrd="0" presId="urn:microsoft.com/office/officeart/2005/8/layout/hProcess7"/>
    <dgm:cxn modelId="{2F2CDC22-EF96-460C-8FAA-953B52ABBE36}" type="presParOf" srcId="{D94F146C-92B4-4D24-92D9-AB7BBD5C358F}" destId="{01564B80-742E-405E-9443-4F7A1F5C95C3}" srcOrd="0" destOrd="0" presId="urn:microsoft.com/office/officeart/2005/8/layout/hProcess7"/>
    <dgm:cxn modelId="{6CECC4C1-3D0D-4E8C-B94F-C5DD7222B157}" type="presParOf" srcId="{D94F146C-92B4-4D24-92D9-AB7BBD5C358F}" destId="{ECFE63E8-04A3-4E7A-AD81-73E96BB5F196}"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EF0A5F-0872-2140-B909-C5B5F391556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E003CB79-EBCD-044D-ACA8-7D8D0741F77A}">
      <dgm:prSet phldrT="[Text]"/>
      <dgm:spPr/>
      <dgm:t>
        <a:bodyPr/>
        <a:lstStyle/>
        <a:p>
          <a:r>
            <a:rPr lang="en-US" dirty="0" smtClean="0"/>
            <a:t>Know</a:t>
          </a:r>
          <a:endParaRPr lang="en-US" dirty="0"/>
        </a:p>
      </dgm:t>
    </dgm:pt>
    <dgm:pt modelId="{E15D6B53-2DC4-594D-9BB2-02BC3EFAF0FA}" type="parTrans" cxnId="{8DE8A83D-40EC-4942-8A28-EAF70C1CC586}">
      <dgm:prSet/>
      <dgm:spPr/>
      <dgm:t>
        <a:bodyPr/>
        <a:lstStyle/>
        <a:p>
          <a:endParaRPr lang="en-US"/>
        </a:p>
      </dgm:t>
    </dgm:pt>
    <dgm:pt modelId="{0BAF1F1A-5DEC-5B44-9B98-BC8EDC0C5638}" type="sibTrans" cxnId="{8DE8A83D-40EC-4942-8A28-EAF70C1CC586}">
      <dgm:prSet/>
      <dgm:spPr/>
      <dgm:t>
        <a:bodyPr/>
        <a:lstStyle/>
        <a:p>
          <a:endParaRPr lang="en-US"/>
        </a:p>
      </dgm:t>
    </dgm:pt>
    <dgm:pt modelId="{AF46315E-B54A-274A-B2B2-41B523E522B0}">
      <dgm:prSet phldrT="[Text]"/>
      <dgm:spPr/>
      <dgm:t>
        <a:bodyPr/>
        <a:lstStyle/>
        <a:p>
          <a:r>
            <a:rPr lang="en-US" dirty="0" smtClean="0"/>
            <a:t> What I know about this topic</a:t>
          </a:r>
          <a:endParaRPr lang="en-US" dirty="0"/>
        </a:p>
      </dgm:t>
    </dgm:pt>
    <dgm:pt modelId="{2BF18858-B3AF-304C-A090-9BBD6581B077}" type="parTrans" cxnId="{620CD0D3-F732-4446-A2CE-AE24B852A346}">
      <dgm:prSet/>
      <dgm:spPr/>
      <dgm:t>
        <a:bodyPr/>
        <a:lstStyle/>
        <a:p>
          <a:endParaRPr lang="en-US"/>
        </a:p>
      </dgm:t>
    </dgm:pt>
    <dgm:pt modelId="{1B84336F-1C43-2F46-B16A-57C2F1D430BA}" type="sibTrans" cxnId="{620CD0D3-F732-4446-A2CE-AE24B852A346}">
      <dgm:prSet/>
      <dgm:spPr/>
      <dgm:t>
        <a:bodyPr/>
        <a:lstStyle/>
        <a:p>
          <a:endParaRPr lang="en-US"/>
        </a:p>
      </dgm:t>
    </dgm:pt>
    <dgm:pt modelId="{71E8E695-5163-064B-9377-2C650F6F98A2}">
      <dgm:prSet phldrT="[Text]"/>
      <dgm:spPr/>
      <dgm:t>
        <a:bodyPr/>
        <a:lstStyle/>
        <a:p>
          <a:r>
            <a:rPr lang="en-US" dirty="0" smtClean="0"/>
            <a:t>What</a:t>
          </a:r>
          <a:endParaRPr lang="en-US" dirty="0"/>
        </a:p>
      </dgm:t>
    </dgm:pt>
    <dgm:pt modelId="{03EDB3EE-D04B-2343-B107-A3818C97174A}" type="parTrans" cxnId="{35339727-529A-844F-A839-0598B57C00D3}">
      <dgm:prSet/>
      <dgm:spPr/>
      <dgm:t>
        <a:bodyPr/>
        <a:lstStyle/>
        <a:p>
          <a:endParaRPr lang="en-US"/>
        </a:p>
      </dgm:t>
    </dgm:pt>
    <dgm:pt modelId="{5A0063EB-4B26-034D-A02E-E5790FD5E6F1}" type="sibTrans" cxnId="{35339727-529A-844F-A839-0598B57C00D3}">
      <dgm:prSet/>
      <dgm:spPr/>
      <dgm:t>
        <a:bodyPr/>
        <a:lstStyle/>
        <a:p>
          <a:endParaRPr lang="en-US"/>
        </a:p>
      </dgm:t>
    </dgm:pt>
    <dgm:pt modelId="{826C72A9-B680-D94A-8F5C-405E1CE5E357}">
      <dgm:prSet phldrT="[Text]"/>
      <dgm:spPr/>
      <dgm:t>
        <a:bodyPr/>
        <a:lstStyle/>
        <a:p>
          <a:r>
            <a:rPr lang="en-US" dirty="0" smtClean="0"/>
            <a:t>What I want to know</a:t>
          </a:r>
          <a:endParaRPr lang="en-US" dirty="0"/>
        </a:p>
      </dgm:t>
    </dgm:pt>
    <dgm:pt modelId="{E4F264EA-4F2D-4C48-9EBC-14B861D6DED1}" type="parTrans" cxnId="{55F1CC32-937C-5F46-A67E-AE035451AEFC}">
      <dgm:prSet/>
      <dgm:spPr/>
      <dgm:t>
        <a:bodyPr/>
        <a:lstStyle/>
        <a:p>
          <a:endParaRPr lang="en-US"/>
        </a:p>
      </dgm:t>
    </dgm:pt>
    <dgm:pt modelId="{43FDD328-2788-3B46-A6A4-6CA74ADE8F1F}" type="sibTrans" cxnId="{55F1CC32-937C-5F46-A67E-AE035451AEFC}">
      <dgm:prSet/>
      <dgm:spPr/>
      <dgm:t>
        <a:bodyPr/>
        <a:lstStyle/>
        <a:p>
          <a:endParaRPr lang="en-US"/>
        </a:p>
      </dgm:t>
    </dgm:pt>
    <dgm:pt modelId="{18187056-D432-F84D-BF00-4BD1A9ED4EE9}">
      <dgm:prSet phldrT="[Text]"/>
      <dgm:spPr/>
      <dgm:t>
        <a:bodyPr/>
        <a:lstStyle/>
        <a:p>
          <a:r>
            <a:rPr lang="en-US" dirty="0" smtClean="0"/>
            <a:t>Learn</a:t>
          </a:r>
          <a:endParaRPr lang="en-US" dirty="0"/>
        </a:p>
      </dgm:t>
    </dgm:pt>
    <dgm:pt modelId="{DE6DBE1D-CF71-A14C-8A2C-44D34DC664DC}" type="parTrans" cxnId="{74609EE0-6207-BD46-AEA6-7191767DC9A2}">
      <dgm:prSet/>
      <dgm:spPr/>
      <dgm:t>
        <a:bodyPr/>
        <a:lstStyle/>
        <a:p>
          <a:endParaRPr lang="en-US"/>
        </a:p>
      </dgm:t>
    </dgm:pt>
    <dgm:pt modelId="{39E862AC-7B6A-B841-850F-8C633007635C}" type="sibTrans" cxnId="{74609EE0-6207-BD46-AEA6-7191767DC9A2}">
      <dgm:prSet/>
      <dgm:spPr/>
      <dgm:t>
        <a:bodyPr/>
        <a:lstStyle/>
        <a:p>
          <a:endParaRPr lang="en-US"/>
        </a:p>
      </dgm:t>
    </dgm:pt>
    <dgm:pt modelId="{1C4B7EB5-8A0A-5844-9FBC-28A0C869D56A}">
      <dgm:prSet phldrT="[Text]"/>
      <dgm:spPr/>
      <dgm:t>
        <a:bodyPr/>
        <a:lstStyle/>
        <a:p>
          <a:r>
            <a:rPr lang="en-US" dirty="0" smtClean="0"/>
            <a:t> What I have learned</a:t>
          </a:r>
          <a:endParaRPr lang="en-US" dirty="0"/>
        </a:p>
      </dgm:t>
    </dgm:pt>
    <dgm:pt modelId="{7024BC2C-8728-F94A-B8C5-C479A8EDC466}" type="parTrans" cxnId="{29D102FA-F071-D649-8E72-731D9A69917E}">
      <dgm:prSet/>
      <dgm:spPr/>
      <dgm:t>
        <a:bodyPr/>
        <a:lstStyle/>
        <a:p>
          <a:endParaRPr lang="en-US"/>
        </a:p>
      </dgm:t>
    </dgm:pt>
    <dgm:pt modelId="{A0ACAB68-AE10-4249-92E1-FA93C7B64091}" type="sibTrans" cxnId="{29D102FA-F071-D649-8E72-731D9A69917E}">
      <dgm:prSet/>
      <dgm:spPr/>
      <dgm:t>
        <a:bodyPr/>
        <a:lstStyle/>
        <a:p>
          <a:endParaRPr lang="en-US"/>
        </a:p>
      </dgm:t>
    </dgm:pt>
    <dgm:pt modelId="{8931A868-0E3E-4F18-A4AC-341DA210D9BA}">
      <dgm:prSet/>
      <dgm:spPr/>
      <dgm:t>
        <a:bodyPr/>
        <a:lstStyle/>
        <a:p>
          <a:r>
            <a:rPr lang="en-US" dirty="0" smtClean="0"/>
            <a:t>Next </a:t>
          </a:r>
          <a:endParaRPr lang="en-US" dirty="0"/>
        </a:p>
      </dgm:t>
    </dgm:pt>
    <dgm:pt modelId="{AFB12176-DEC2-488B-8F11-5E76F4D5C152}" type="parTrans" cxnId="{241F4DDB-125F-4E2F-BC38-6780AF1E7381}">
      <dgm:prSet/>
      <dgm:spPr/>
      <dgm:t>
        <a:bodyPr/>
        <a:lstStyle/>
        <a:p>
          <a:endParaRPr lang="en-US"/>
        </a:p>
      </dgm:t>
    </dgm:pt>
    <dgm:pt modelId="{4F81C0AE-1978-43E5-8C2E-8298DB064AE1}" type="sibTrans" cxnId="{241F4DDB-125F-4E2F-BC38-6780AF1E7381}">
      <dgm:prSet/>
      <dgm:spPr/>
      <dgm:t>
        <a:bodyPr/>
        <a:lstStyle/>
        <a:p>
          <a:endParaRPr lang="en-US"/>
        </a:p>
      </dgm:t>
    </dgm:pt>
    <dgm:pt modelId="{BF6D51C0-75AC-DD4F-9F18-C475B020478C}" type="pres">
      <dgm:prSet presAssocID="{D2EF0A5F-0872-2140-B909-C5B5F3915569}" presName="Name0" presStyleCnt="0">
        <dgm:presLayoutVars>
          <dgm:dir/>
          <dgm:animLvl val="lvl"/>
          <dgm:resizeHandles val="exact"/>
        </dgm:presLayoutVars>
      </dgm:prSet>
      <dgm:spPr/>
      <dgm:t>
        <a:bodyPr/>
        <a:lstStyle/>
        <a:p>
          <a:endParaRPr lang="en-US"/>
        </a:p>
      </dgm:t>
    </dgm:pt>
    <dgm:pt modelId="{D0594C0E-796B-DA46-A5A9-082411A8F15C}" type="pres">
      <dgm:prSet presAssocID="{E003CB79-EBCD-044D-ACA8-7D8D0741F77A}" presName="compositeNode" presStyleCnt="0">
        <dgm:presLayoutVars>
          <dgm:bulletEnabled val="1"/>
        </dgm:presLayoutVars>
      </dgm:prSet>
      <dgm:spPr/>
    </dgm:pt>
    <dgm:pt modelId="{E9E06498-6C80-A44A-BE01-5F1B104153CF}" type="pres">
      <dgm:prSet presAssocID="{E003CB79-EBCD-044D-ACA8-7D8D0741F77A}" presName="bgRect" presStyleLbl="node1" presStyleIdx="0" presStyleCnt="4"/>
      <dgm:spPr/>
      <dgm:t>
        <a:bodyPr/>
        <a:lstStyle/>
        <a:p>
          <a:endParaRPr lang="en-US"/>
        </a:p>
      </dgm:t>
    </dgm:pt>
    <dgm:pt modelId="{2558A072-2112-DF43-ABA9-E40EA51D9982}" type="pres">
      <dgm:prSet presAssocID="{E003CB79-EBCD-044D-ACA8-7D8D0741F77A}" presName="parentNode" presStyleLbl="node1" presStyleIdx="0" presStyleCnt="4">
        <dgm:presLayoutVars>
          <dgm:chMax val="0"/>
          <dgm:bulletEnabled val="1"/>
        </dgm:presLayoutVars>
      </dgm:prSet>
      <dgm:spPr/>
      <dgm:t>
        <a:bodyPr/>
        <a:lstStyle/>
        <a:p>
          <a:endParaRPr lang="en-US"/>
        </a:p>
      </dgm:t>
    </dgm:pt>
    <dgm:pt modelId="{AC093E34-D2C9-3745-9CF9-9F3525076C5C}" type="pres">
      <dgm:prSet presAssocID="{E003CB79-EBCD-044D-ACA8-7D8D0741F77A}" presName="childNode" presStyleLbl="node1" presStyleIdx="0" presStyleCnt="4">
        <dgm:presLayoutVars>
          <dgm:bulletEnabled val="1"/>
        </dgm:presLayoutVars>
      </dgm:prSet>
      <dgm:spPr/>
      <dgm:t>
        <a:bodyPr/>
        <a:lstStyle/>
        <a:p>
          <a:endParaRPr lang="en-US"/>
        </a:p>
      </dgm:t>
    </dgm:pt>
    <dgm:pt modelId="{651A7F8D-4D65-A240-BDBF-F26D05E434F4}" type="pres">
      <dgm:prSet presAssocID="{0BAF1F1A-5DEC-5B44-9B98-BC8EDC0C5638}" presName="hSp" presStyleCnt="0"/>
      <dgm:spPr/>
    </dgm:pt>
    <dgm:pt modelId="{78F2FB56-ECD3-0744-92E4-EE9BE3C821C7}" type="pres">
      <dgm:prSet presAssocID="{0BAF1F1A-5DEC-5B44-9B98-BC8EDC0C5638}" presName="vProcSp" presStyleCnt="0"/>
      <dgm:spPr/>
    </dgm:pt>
    <dgm:pt modelId="{BA75EDAD-39EA-3F43-BF00-9C5372CCCD95}" type="pres">
      <dgm:prSet presAssocID="{0BAF1F1A-5DEC-5B44-9B98-BC8EDC0C5638}" presName="vSp1" presStyleCnt="0"/>
      <dgm:spPr/>
    </dgm:pt>
    <dgm:pt modelId="{7BDBF37D-3E5E-F947-B991-B8F8AFD814F7}" type="pres">
      <dgm:prSet presAssocID="{0BAF1F1A-5DEC-5B44-9B98-BC8EDC0C5638}" presName="simulatedConn" presStyleLbl="solidFgAcc1" presStyleIdx="0" presStyleCnt="3"/>
      <dgm:spPr/>
    </dgm:pt>
    <dgm:pt modelId="{C3B49F1D-FF2B-DE41-8F79-60E6BF63F979}" type="pres">
      <dgm:prSet presAssocID="{0BAF1F1A-5DEC-5B44-9B98-BC8EDC0C5638}" presName="vSp2" presStyleCnt="0"/>
      <dgm:spPr/>
    </dgm:pt>
    <dgm:pt modelId="{3130FF4C-7CD8-8A4E-A696-9B81FE7048D5}" type="pres">
      <dgm:prSet presAssocID="{0BAF1F1A-5DEC-5B44-9B98-BC8EDC0C5638}" presName="sibTrans" presStyleCnt="0"/>
      <dgm:spPr/>
    </dgm:pt>
    <dgm:pt modelId="{24709EFF-5EA3-C245-BB3C-491A59099C1B}" type="pres">
      <dgm:prSet presAssocID="{71E8E695-5163-064B-9377-2C650F6F98A2}" presName="compositeNode" presStyleCnt="0">
        <dgm:presLayoutVars>
          <dgm:bulletEnabled val="1"/>
        </dgm:presLayoutVars>
      </dgm:prSet>
      <dgm:spPr/>
    </dgm:pt>
    <dgm:pt modelId="{82694DB0-212A-B54B-816A-02C0DF71282B}" type="pres">
      <dgm:prSet presAssocID="{71E8E695-5163-064B-9377-2C650F6F98A2}" presName="bgRect" presStyleLbl="node1" presStyleIdx="1" presStyleCnt="4"/>
      <dgm:spPr/>
      <dgm:t>
        <a:bodyPr/>
        <a:lstStyle/>
        <a:p>
          <a:endParaRPr lang="en-US"/>
        </a:p>
      </dgm:t>
    </dgm:pt>
    <dgm:pt modelId="{B648D996-0E10-994F-891C-DE1E3135A85D}" type="pres">
      <dgm:prSet presAssocID="{71E8E695-5163-064B-9377-2C650F6F98A2}" presName="parentNode" presStyleLbl="node1" presStyleIdx="1" presStyleCnt="4">
        <dgm:presLayoutVars>
          <dgm:chMax val="0"/>
          <dgm:bulletEnabled val="1"/>
        </dgm:presLayoutVars>
      </dgm:prSet>
      <dgm:spPr/>
      <dgm:t>
        <a:bodyPr/>
        <a:lstStyle/>
        <a:p>
          <a:endParaRPr lang="en-US"/>
        </a:p>
      </dgm:t>
    </dgm:pt>
    <dgm:pt modelId="{0DDBB0C3-C73D-334D-968B-CE6E89D072F8}" type="pres">
      <dgm:prSet presAssocID="{71E8E695-5163-064B-9377-2C650F6F98A2}" presName="childNode" presStyleLbl="node1" presStyleIdx="1" presStyleCnt="4">
        <dgm:presLayoutVars>
          <dgm:bulletEnabled val="1"/>
        </dgm:presLayoutVars>
      </dgm:prSet>
      <dgm:spPr/>
      <dgm:t>
        <a:bodyPr/>
        <a:lstStyle/>
        <a:p>
          <a:endParaRPr lang="en-US"/>
        </a:p>
      </dgm:t>
    </dgm:pt>
    <dgm:pt modelId="{15F4E382-5BA0-CC4D-AA6D-B707E3240C58}" type="pres">
      <dgm:prSet presAssocID="{5A0063EB-4B26-034D-A02E-E5790FD5E6F1}" presName="hSp" presStyleCnt="0"/>
      <dgm:spPr/>
    </dgm:pt>
    <dgm:pt modelId="{746AA29B-375A-6E4A-9C97-8F4F3FF654C8}" type="pres">
      <dgm:prSet presAssocID="{5A0063EB-4B26-034D-A02E-E5790FD5E6F1}" presName="vProcSp" presStyleCnt="0"/>
      <dgm:spPr/>
    </dgm:pt>
    <dgm:pt modelId="{BE0639D8-BCCD-7141-A72B-E80189E4AD63}" type="pres">
      <dgm:prSet presAssocID="{5A0063EB-4B26-034D-A02E-E5790FD5E6F1}" presName="vSp1" presStyleCnt="0"/>
      <dgm:spPr/>
    </dgm:pt>
    <dgm:pt modelId="{4D1EDBA5-CF0C-F148-B3C2-BEA1D75829A3}" type="pres">
      <dgm:prSet presAssocID="{5A0063EB-4B26-034D-A02E-E5790FD5E6F1}" presName="simulatedConn" presStyleLbl="solidFgAcc1" presStyleIdx="1" presStyleCnt="3"/>
      <dgm:spPr/>
    </dgm:pt>
    <dgm:pt modelId="{EE36F73C-2BCD-5B42-B762-4D16FE868E0A}" type="pres">
      <dgm:prSet presAssocID="{5A0063EB-4B26-034D-A02E-E5790FD5E6F1}" presName="vSp2" presStyleCnt="0"/>
      <dgm:spPr/>
    </dgm:pt>
    <dgm:pt modelId="{090615B4-4AC8-BF4B-A5FC-D42463EC8028}" type="pres">
      <dgm:prSet presAssocID="{5A0063EB-4B26-034D-A02E-E5790FD5E6F1}" presName="sibTrans" presStyleCnt="0"/>
      <dgm:spPr/>
    </dgm:pt>
    <dgm:pt modelId="{29B1E8E1-F930-484E-A2AF-8C07752B8458}" type="pres">
      <dgm:prSet presAssocID="{18187056-D432-F84D-BF00-4BD1A9ED4EE9}" presName="compositeNode" presStyleCnt="0">
        <dgm:presLayoutVars>
          <dgm:bulletEnabled val="1"/>
        </dgm:presLayoutVars>
      </dgm:prSet>
      <dgm:spPr/>
    </dgm:pt>
    <dgm:pt modelId="{7ECD75E3-BE04-2E4E-BA31-9DB939C5E3AD}" type="pres">
      <dgm:prSet presAssocID="{18187056-D432-F84D-BF00-4BD1A9ED4EE9}" presName="bgRect" presStyleLbl="node1" presStyleIdx="2" presStyleCnt="4"/>
      <dgm:spPr/>
      <dgm:t>
        <a:bodyPr/>
        <a:lstStyle/>
        <a:p>
          <a:endParaRPr lang="en-US"/>
        </a:p>
      </dgm:t>
    </dgm:pt>
    <dgm:pt modelId="{A37142EE-41E4-8D46-971E-C23CCF1FAE82}" type="pres">
      <dgm:prSet presAssocID="{18187056-D432-F84D-BF00-4BD1A9ED4EE9}" presName="parentNode" presStyleLbl="node1" presStyleIdx="2" presStyleCnt="4">
        <dgm:presLayoutVars>
          <dgm:chMax val="0"/>
          <dgm:bulletEnabled val="1"/>
        </dgm:presLayoutVars>
      </dgm:prSet>
      <dgm:spPr/>
      <dgm:t>
        <a:bodyPr/>
        <a:lstStyle/>
        <a:p>
          <a:endParaRPr lang="en-US"/>
        </a:p>
      </dgm:t>
    </dgm:pt>
    <dgm:pt modelId="{34838241-C076-0B45-9C98-451E925CDE70}" type="pres">
      <dgm:prSet presAssocID="{18187056-D432-F84D-BF00-4BD1A9ED4EE9}" presName="childNode" presStyleLbl="node1" presStyleIdx="2" presStyleCnt="4">
        <dgm:presLayoutVars>
          <dgm:bulletEnabled val="1"/>
        </dgm:presLayoutVars>
      </dgm:prSet>
      <dgm:spPr/>
      <dgm:t>
        <a:bodyPr/>
        <a:lstStyle/>
        <a:p>
          <a:endParaRPr lang="en-US"/>
        </a:p>
      </dgm:t>
    </dgm:pt>
    <dgm:pt modelId="{3BCEDFBB-0D83-2440-A865-878B5AD83F16}" type="pres">
      <dgm:prSet presAssocID="{39E862AC-7B6A-B841-850F-8C633007635C}" presName="hSp" presStyleCnt="0"/>
      <dgm:spPr/>
    </dgm:pt>
    <dgm:pt modelId="{B1639908-B2A7-0F4F-B4B0-C7D5260286D4}" type="pres">
      <dgm:prSet presAssocID="{39E862AC-7B6A-B841-850F-8C633007635C}" presName="vProcSp" presStyleCnt="0"/>
      <dgm:spPr/>
    </dgm:pt>
    <dgm:pt modelId="{E2186BE1-9A19-4745-B624-19D7721862C2}" type="pres">
      <dgm:prSet presAssocID="{39E862AC-7B6A-B841-850F-8C633007635C}" presName="vSp1" presStyleCnt="0"/>
      <dgm:spPr/>
    </dgm:pt>
    <dgm:pt modelId="{A89C5514-F5AD-9A43-88AD-0A128F4EE31E}" type="pres">
      <dgm:prSet presAssocID="{39E862AC-7B6A-B841-850F-8C633007635C}" presName="simulatedConn" presStyleLbl="solidFgAcc1" presStyleIdx="2" presStyleCnt="3"/>
      <dgm:spPr/>
    </dgm:pt>
    <dgm:pt modelId="{4AA392C1-8D6F-0C40-9610-9D614E917601}" type="pres">
      <dgm:prSet presAssocID="{39E862AC-7B6A-B841-850F-8C633007635C}" presName="vSp2" presStyleCnt="0"/>
      <dgm:spPr/>
    </dgm:pt>
    <dgm:pt modelId="{ED7F8DA9-F04C-1D41-A3AB-26A77EBA442A}" type="pres">
      <dgm:prSet presAssocID="{39E862AC-7B6A-B841-850F-8C633007635C}" presName="sibTrans" presStyleCnt="0"/>
      <dgm:spPr/>
    </dgm:pt>
    <dgm:pt modelId="{D94F146C-92B4-4D24-92D9-AB7BBD5C358F}" type="pres">
      <dgm:prSet presAssocID="{8931A868-0E3E-4F18-A4AC-341DA210D9BA}" presName="compositeNode" presStyleCnt="0">
        <dgm:presLayoutVars>
          <dgm:bulletEnabled val="1"/>
        </dgm:presLayoutVars>
      </dgm:prSet>
      <dgm:spPr/>
    </dgm:pt>
    <dgm:pt modelId="{01564B80-742E-405E-9443-4F7A1F5C95C3}" type="pres">
      <dgm:prSet presAssocID="{8931A868-0E3E-4F18-A4AC-341DA210D9BA}" presName="bgRect" presStyleLbl="node1" presStyleIdx="3" presStyleCnt="4" custLinFactNeighborX="166" custLinFactNeighborY="1073"/>
      <dgm:spPr/>
      <dgm:t>
        <a:bodyPr/>
        <a:lstStyle/>
        <a:p>
          <a:endParaRPr lang="en-US"/>
        </a:p>
      </dgm:t>
    </dgm:pt>
    <dgm:pt modelId="{ECFE63E8-04A3-4E7A-AD81-73E96BB5F196}" type="pres">
      <dgm:prSet presAssocID="{8931A868-0E3E-4F18-A4AC-341DA210D9BA}" presName="parentNode" presStyleLbl="node1" presStyleIdx="3" presStyleCnt="4">
        <dgm:presLayoutVars>
          <dgm:chMax val="0"/>
          <dgm:bulletEnabled val="1"/>
        </dgm:presLayoutVars>
      </dgm:prSet>
      <dgm:spPr/>
      <dgm:t>
        <a:bodyPr/>
        <a:lstStyle/>
        <a:p>
          <a:endParaRPr lang="en-US"/>
        </a:p>
      </dgm:t>
    </dgm:pt>
  </dgm:ptLst>
  <dgm:cxnLst>
    <dgm:cxn modelId="{29D102FA-F071-D649-8E72-731D9A69917E}" srcId="{18187056-D432-F84D-BF00-4BD1A9ED4EE9}" destId="{1C4B7EB5-8A0A-5844-9FBC-28A0C869D56A}" srcOrd="0" destOrd="0" parTransId="{7024BC2C-8728-F94A-B8C5-C479A8EDC466}" sibTransId="{A0ACAB68-AE10-4249-92E1-FA93C7B64091}"/>
    <dgm:cxn modelId="{D2877B26-8E32-4E6A-A8C5-9F8A6142DDBA}" type="presOf" srcId="{AF46315E-B54A-274A-B2B2-41B523E522B0}" destId="{AC093E34-D2C9-3745-9CF9-9F3525076C5C}" srcOrd="0" destOrd="0" presId="urn:microsoft.com/office/officeart/2005/8/layout/hProcess7"/>
    <dgm:cxn modelId="{2DAE081C-BE09-4E78-95E8-61C547FB277D}" type="presOf" srcId="{18187056-D432-F84D-BF00-4BD1A9ED4EE9}" destId="{A37142EE-41E4-8D46-971E-C23CCF1FAE82}" srcOrd="1" destOrd="0" presId="urn:microsoft.com/office/officeart/2005/8/layout/hProcess7"/>
    <dgm:cxn modelId="{C497551B-AFBE-4A14-BEA3-C4B2215FF944}" type="presOf" srcId="{8931A868-0E3E-4F18-A4AC-341DA210D9BA}" destId="{ECFE63E8-04A3-4E7A-AD81-73E96BB5F196}" srcOrd="1" destOrd="0" presId="urn:microsoft.com/office/officeart/2005/8/layout/hProcess7"/>
    <dgm:cxn modelId="{E82B1251-9282-4F28-B349-C8F24CF54125}" type="presOf" srcId="{E003CB79-EBCD-044D-ACA8-7D8D0741F77A}" destId="{E9E06498-6C80-A44A-BE01-5F1B104153CF}" srcOrd="0" destOrd="0" presId="urn:microsoft.com/office/officeart/2005/8/layout/hProcess7"/>
    <dgm:cxn modelId="{241F4DDB-125F-4E2F-BC38-6780AF1E7381}" srcId="{D2EF0A5F-0872-2140-B909-C5B5F3915569}" destId="{8931A868-0E3E-4F18-A4AC-341DA210D9BA}" srcOrd="3" destOrd="0" parTransId="{AFB12176-DEC2-488B-8F11-5E76F4D5C152}" sibTransId="{4F81C0AE-1978-43E5-8C2E-8298DB064AE1}"/>
    <dgm:cxn modelId="{35339727-529A-844F-A839-0598B57C00D3}" srcId="{D2EF0A5F-0872-2140-B909-C5B5F3915569}" destId="{71E8E695-5163-064B-9377-2C650F6F98A2}" srcOrd="1" destOrd="0" parTransId="{03EDB3EE-D04B-2343-B107-A3818C97174A}" sibTransId="{5A0063EB-4B26-034D-A02E-E5790FD5E6F1}"/>
    <dgm:cxn modelId="{C806AFCC-26C9-4104-AA43-4ADA0F12A76E}" type="presOf" srcId="{71E8E695-5163-064B-9377-2C650F6F98A2}" destId="{82694DB0-212A-B54B-816A-02C0DF71282B}" srcOrd="0" destOrd="0" presId="urn:microsoft.com/office/officeart/2005/8/layout/hProcess7"/>
    <dgm:cxn modelId="{620CD0D3-F732-4446-A2CE-AE24B852A346}" srcId="{E003CB79-EBCD-044D-ACA8-7D8D0741F77A}" destId="{AF46315E-B54A-274A-B2B2-41B523E522B0}" srcOrd="0" destOrd="0" parTransId="{2BF18858-B3AF-304C-A090-9BBD6581B077}" sibTransId="{1B84336F-1C43-2F46-B16A-57C2F1D430BA}"/>
    <dgm:cxn modelId="{A606A2B7-2A82-48B9-ABA5-74BE9111883B}" type="presOf" srcId="{D2EF0A5F-0872-2140-B909-C5B5F3915569}" destId="{BF6D51C0-75AC-DD4F-9F18-C475B020478C}" srcOrd="0" destOrd="0" presId="urn:microsoft.com/office/officeart/2005/8/layout/hProcess7"/>
    <dgm:cxn modelId="{9C920B14-919E-4311-AF62-D09FB5530441}" type="presOf" srcId="{8931A868-0E3E-4F18-A4AC-341DA210D9BA}" destId="{01564B80-742E-405E-9443-4F7A1F5C95C3}" srcOrd="0" destOrd="0" presId="urn:microsoft.com/office/officeart/2005/8/layout/hProcess7"/>
    <dgm:cxn modelId="{8DE8A83D-40EC-4942-8A28-EAF70C1CC586}" srcId="{D2EF0A5F-0872-2140-B909-C5B5F3915569}" destId="{E003CB79-EBCD-044D-ACA8-7D8D0741F77A}" srcOrd="0" destOrd="0" parTransId="{E15D6B53-2DC4-594D-9BB2-02BC3EFAF0FA}" sibTransId="{0BAF1F1A-5DEC-5B44-9B98-BC8EDC0C5638}"/>
    <dgm:cxn modelId="{74609EE0-6207-BD46-AEA6-7191767DC9A2}" srcId="{D2EF0A5F-0872-2140-B909-C5B5F3915569}" destId="{18187056-D432-F84D-BF00-4BD1A9ED4EE9}" srcOrd="2" destOrd="0" parTransId="{DE6DBE1D-CF71-A14C-8A2C-44D34DC664DC}" sibTransId="{39E862AC-7B6A-B841-850F-8C633007635C}"/>
    <dgm:cxn modelId="{3086E479-18D3-484E-9A19-357E92A43C0E}" type="presOf" srcId="{71E8E695-5163-064B-9377-2C650F6F98A2}" destId="{B648D996-0E10-994F-891C-DE1E3135A85D}" srcOrd="1" destOrd="0" presId="urn:microsoft.com/office/officeart/2005/8/layout/hProcess7"/>
    <dgm:cxn modelId="{1740A442-7FB5-467B-BEFC-8FDDAD54B393}" type="presOf" srcId="{18187056-D432-F84D-BF00-4BD1A9ED4EE9}" destId="{7ECD75E3-BE04-2E4E-BA31-9DB939C5E3AD}" srcOrd="0" destOrd="0" presId="urn:microsoft.com/office/officeart/2005/8/layout/hProcess7"/>
    <dgm:cxn modelId="{04FECA1E-DAF9-4D66-96B2-B4099E2151B6}" type="presOf" srcId="{1C4B7EB5-8A0A-5844-9FBC-28A0C869D56A}" destId="{34838241-C076-0B45-9C98-451E925CDE70}" srcOrd="0" destOrd="0" presId="urn:microsoft.com/office/officeart/2005/8/layout/hProcess7"/>
    <dgm:cxn modelId="{611A6631-4EB9-4908-839C-F230043096D9}" type="presOf" srcId="{E003CB79-EBCD-044D-ACA8-7D8D0741F77A}" destId="{2558A072-2112-DF43-ABA9-E40EA51D9982}" srcOrd="1" destOrd="0" presId="urn:microsoft.com/office/officeart/2005/8/layout/hProcess7"/>
    <dgm:cxn modelId="{55F1CC32-937C-5F46-A67E-AE035451AEFC}" srcId="{71E8E695-5163-064B-9377-2C650F6F98A2}" destId="{826C72A9-B680-D94A-8F5C-405E1CE5E357}" srcOrd="0" destOrd="0" parTransId="{E4F264EA-4F2D-4C48-9EBC-14B861D6DED1}" sibTransId="{43FDD328-2788-3B46-A6A4-6CA74ADE8F1F}"/>
    <dgm:cxn modelId="{D60DEE1B-9E4C-4297-9122-DA74AC5BCA20}" type="presOf" srcId="{826C72A9-B680-D94A-8F5C-405E1CE5E357}" destId="{0DDBB0C3-C73D-334D-968B-CE6E89D072F8}" srcOrd="0" destOrd="0" presId="urn:microsoft.com/office/officeart/2005/8/layout/hProcess7"/>
    <dgm:cxn modelId="{5CA35392-A114-4990-86C5-89A46DD4B825}" type="presParOf" srcId="{BF6D51C0-75AC-DD4F-9F18-C475B020478C}" destId="{D0594C0E-796B-DA46-A5A9-082411A8F15C}" srcOrd="0" destOrd="0" presId="urn:microsoft.com/office/officeart/2005/8/layout/hProcess7"/>
    <dgm:cxn modelId="{71F48770-1C90-4C06-AD19-429897C2849A}" type="presParOf" srcId="{D0594C0E-796B-DA46-A5A9-082411A8F15C}" destId="{E9E06498-6C80-A44A-BE01-5F1B104153CF}" srcOrd="0" destOrd="0" presId="urn:microsoft.com/office/officeart/2005/8/layout/hProcess7"/>
    <dgm:cxn modelId="{3D5EDF2C-863C-4B49-AB5B-CEDBA6C7CAE2}" type="presParOf" srcId="{D0594C0E-796B-DA46-A5A9-082411A8F15C}" destId="{2558A072-2112-DF43-ABA9-E40EA51D9982}" srcOrd="1" destOrd="0" presId="urn:microsoft.com/office/officeart/2005/8/layout/hProcess7"/>
    <dgm:cxn modelId="{D240D9F6-17A8-4966-AEA8-78DF757D6ECE}" type="presParOf" srcId="{D0594C0E-796B-DA46-A5A9-082411A8F15C}" destId="{AC093E34-D2C9-3745-9CF9-9F3525076C5C}" srcOrd="2" destOrd="0" presId="urn:microsoft.com/office/officeart/2005/8/layout/hProcess7"/>
    <dgm:cxn modelId="{5D44EADB-CB18-4E2E-B2E8-DD8F4B770DD0}" type="presParOf" srcId="{BF6D51C0-75AC-DD4F-9F18-C475B020478C}" destId="{651A7F8D-4D65-A240-BDBF-F26D05E434F4}" srcOrd="1" destOrd="0" presId="urn:microsoft.com/office/officeart/2005/8/layout/hProcess7"/>
    <dgm:cxn modelId="{3A6B31C1-CA21-4548-AAB2-BA5D172B1A96}" type="presParOf" srcId="{BF6D51C0-75AC-DD4F-9F18-C475B020478C}" destId="{78F2FB56-ECD3-0744-92E4-EE9BE3C821C7}" srcOrd="2" destOrd="0" presId="urn:microsoft.com/office/officeart/2005/8/layout/hProcess7"/>
    <dgm:cxn modelId="{2B33CBCA-2749-42E2-8BEB-3D9C74BDBC56}" type="presParOf" srcId="{78F2FB56-ECD3-0744-92E4-EE9BE3C821C7}" destId="{BA75EDAD-39EA-3F43-BF00-9C5372CCCD95}" srcOrd="0" destOrd="0" presId="urn:microsoft.com/office/officeart/2005/8/layout/hProcess7"/>
    <dgm:cxn modelId="{AEC03E1C-08A9-47DF-8279-184FE2708211}" type="presParOf" srcId="{78F2FB56-ECD3-0744-92E4-EE9BE3C821C7}" destId="{7BDBF37D-3E5E-F947-B991-B8F8AFD814F7}" srcOrd="1" destOrd="0" presId="urn:microsoft.com/office/officeart/2005/8/layout/hProcess7"/>
    <dgm:cxn modelId="{ED203928-3AB1-44F6-9487-E59542DF4947}" type="presParOf" srcId="{78F2FB56-ECD3-0744-92E4-EE9BE3C821C7}" destId="{C3B49F1D-FF2B-DE41-8F79-60E6BF63F979}" srcOrd="2" destOrd="0" presId="urn:microsoft.com/office/officeart/2005/8/layout/hProcess7"/>
    <dgm:cxn modelId="{F41EAF15-1019-4580-9775-D3C06BAB4041}" type="presParOf" srcId="{BF6D51C0-75AC-DD4F-9F18-C475B020478C}" destId="{3130FF4C-7CD8-8A4E-A696-9B81FE7048D5}" srcOrd="3" destOrd="0" presId="urn:microsoft.com/office/officeart/2005/8/layout/hProcess7"/>
    <dgm:cxn modelId="{DFEF83A1-4940-42B1-B1F0-3327C750B90E}" type="presParOf" srcId="{BF6D51C0-75AC-DD4F-9F18-C475B020478C}" destId="{24709EFF-5EA3-C245-BB3C-491A59099C1B}" srcOrd="4" destOrd="0" presId="urn:microsoft.com/office/officeart/2005/8/layout/hProcess7"/>
    <dgm:cxn modelId="{71F1923C-E423-4841-A5D4-AC3D06CD7903}" type="presParOf" srcId="{24709EFF-5EA3-C245-BB3C-491A59099C1B}" destId="{82694DB0-212A-B54B-816A-02C0DF71282B}" srcOrd="0" destOrd="0" presId="urn:microsoft.com/office/officeart/2005/8/layout/hProcess7"/>
    <dgm:cxn modelId="{98E3B937-BA69-41E2-B6EC-1B646EBA0BDB}" type="presParOf" srcId="{24709EFF-5EA3-C245-BB3C-491A59099C1B}" destId="{B648D996-0E10-994F-891C-DE1E3135A85D}" srcOrd="1" destOrd="0" presId="urn:microsoft.com/office/officeart/2005/8/layout/hProcess7"/>
    <dgm:cxn modelId="{C9234CD0-933F-4D99-B82B-10BA1EE7D086}" type="presParOf" srcId="{24709EFF-5EA3-C245-BB3C-491A59099C1B}" destId="{0DDBB0C3-C73D-334D-968B-CE6E89D072F8}" srcOrd="2" destOrd="0" presId="urn:microsoft.com/office/officeart/2005/8/layout/hProcess7"/>
    <dgm:cxn modelId="{1F452A40-847D-4154-BF34-0332D6D35FA3}" type="presParOf" srcId="{BF6D51C0-75AC-DD4F-9F18-C475B020478C}" destId="{15F4E382-5BA0-CC4D-AA6D-B707E3240C58}" srcOrd="5" destOrd="0" presId="urn:microsoft.com/office/officeart/2005/8/layout/hProcess7"/>
    <dgm:cxn modelId="{7A7EC3C6-0147-4A82-84C5-E943BDD43DBE}" type="presParOf" srcId="{BF6D51C0-75AC-DD4F-9F18-C475B020478C}" destId="{746AA29B-375A-6E4A-9C97-8F4F3FF654C8}" srcOrd="6" destOrd="0" presId="urn:microsoft.com/office/officeart/2005/8/layout/hProcess7"/>
    <dgm:cxn modelId="{1F1B791A-22F3-4CCF-9FC6-8B92165D1CE1}" type="presParOf" srcId="{746AA29B-375A-6E4A-9C97-8F4F3FF654C8}" destId="{BE0639D8-BCCD-7141-A72B-E80189E4AD63}" srcOrd="0" destOrd="0" presId="urn:microsoft.com/office/officeart/2005/8/layout/hProcess7"/>
    <dgm:cxn modelId="{0DF4FEAF-9A65-46B7-BA33-8322D709BB37}" type="presParOf" srcId="{746AA29B-375A-6E4A-9C97-8F4F3FF654C8}" destId="{4D1EDBA5-CF0C-F148-B3C2-BEA1D75829A3}" srcOrd="1" destOrd="0" presId="urn:microsoft.com/office/officeart/2005/8/layout/hProcess7"/>
    <dgm:cxn modelId="{B9F5C159-C389-4B55-A1B9-EA55F48F8B4A}" type="presParOf" srcId="{746AA29B-375A-6E4A-9C97-8F4F3FF654C8}" destId="{EE36F73C-2BCD-5B42-B762-4D16FE868E0A}" srcOrd="2" destOrd="0" presId="urn:microsoft.com/office/officeart/2005/8/layout/hProcess7"/>
    <dgm:cxn modelId="{638347EA-DE61-4080-8B42-6377EC093B61}" type="presParOf" srcId="{BF6D51C0-75AC-DD4F-9F18-C475B020478C}" destId="{090615B4-4AC8-BF4B-A5FC-D42463EC8028}" srcOrd="7" destOrd="0" presId="urn:microsoft.com/office/officeart/2005/8/layout/hProcess7"/>
    <dgm:cxn modelId="{00499DB7-BE0A-4015-90B9-5B718475341B}" type="presParOf" srcId="{BF6D51C0-75AC-DD4F-9F18-C475B020478C}" destId="{29B1E8E1-F930-484E-A2AF-8C07752B8458}" srcOrd="8" destOrd="0" presId="urn:microsoft.com/office/officeart/2005/8/layout/hProcess7"/>
    <dgm:cxn modelId="{590297AB-38C2-4F10-B581-BF88A1154E4F}" type="presParOf" srcId="{29B1E8E1-F930-484E-A2AF-8C07752B8458}" destId="{7ECD75E3-BE04-2E4E-BA31-9DB939C5E3AD}" srcOrd="0" destOrd="0" presId="urn:microsoft.com/office/officeart/2005/8/layout/hProcess7"/>
    <dgm:cxn modelId="{7C359C81-E6F9-4BFB-B6CB-F74528B1E1DC}" type="presParOf" srcId="{29B1E8E1-F930-484E-A2AF-8C07752B8458}" destId="{A37142EE-41E4-8D46-971E-C23CCF1FAE82}" srcOrd="1" destOrd="0" presId="urn:microsoft.com/office/officeart/2005/8/layout/hProcess7"/>
    <dgm:cxn modelId="{3D4C2D05-475D-4BE7-8D62-AEA66A159A18}" type="presParOf" srcId="{29B1E8E1-F930-484E-A2AF-8C07752B8458}" destId="{34838241-C076-0B45-9C98-451E925CDE70}" srcOrd="2" destOrd="0" presId="urn:microsoft.com/office/officeart/2005/8/layout/hProcess7"/>
    <dgm:cxn modelId="{8566A484-1FA7-4724-A435-B060EB641955}" type="presParOf" srcId="{BF6D51C0-75AC-DD4F-9F18-C475B020478C}" destId="{3BCEDFBB-0D83-2440-A865-878B5AD83F16}" srcOrd="9" destOrd="0" presId="urn:microsoft.com/office/officeart/2005/8/layout/hProcess7"/>
    <dgm:cxn modelId="{D6729B49-0439-4F09-88C4-246AC9D6F3D2}" type="presParOf" srcId="{BF6D51C0-75AC-DD4F-9F18-C475B020478C}" destId="{B1639908-B2A7-0F4F-B4B0-C7D5260286D4}" srcOrd="10" destOrd="0" presId="urn:microsoft.com/office/officeart/2005/8/layout/hProcess7"/>
    <dgm:cxn modelId="{833BAECE-E463-4735-BAA9-83250054A49A}" type="presParOf" srcId="{B1639908-B2A7-0F4F-B4B0-C7D5260286D4}" destId="{E2186BE1-9A19-4745-B624-19D7721862C2}" srcOrd="0" destOrd="0" presId="urn:microsoft.com/office/officeart/2005/8/layout/hProcess7"/>
    <dgm:cxn modelId="{F9777789-3F18-4D1D-9675-A8D36B40CC10}" type="presParOf" srcId="{B1639908-B2A7-0F4F-B4B0-C7D5260286D4}" destId="{A89C5514-F5AD-9A43-88AD-0A128F4EE31E}" srcOrd="1" destOrd="0" presId="urn:microsoft.com/office/officeart/2005/8/layout/hProcess7"/>
    <dgm:cxn modelId="{352B996D-C694-4023-897A-AD6824E201E0}" type="presParOf" srcId="{B1639908-B2A7-0F4F-B4B0-C7D5260286D4}" destId="{4AA392C1-8D6F-0C40-9610-9D614E917601}" srcOrd="2" destOrd="0" presId="urn:microsoft.com/office/officeart/2005/8/layout/hProcess7"/>
    <dgm:cxn modelId="{8B617ACB-0BE5-447B-8D1B-6A1F1EB164E5}" type="presParOf" srcId="{BF6D51C0-75AC-DD4F-9F18-C475B020478C}" destId="{ED7F8DA9-F04C-1D41-A3AB-26A77EBA442A}" srcOrd="11" destOrd="0" presId="urn:microsoft.com/office/officeart/2005/8/layout/hProcess7"/>
    <dgm:cxn modelId="{33341A2F-8F05-4B4F-B0B8-9C679E617470}" type="presParOf" srcId="{BF6D51C0-75AC-DD4F-9F18-C475B020478C}" destId="{D94F146C-92B4-4D24-92D9-AB7BBD5C358F}" srcOrd="12" destOrd="0" presId="urn:microsoft.com/office/officeart/2005/8/layout/hProcess7"/>
    <dgm:cxn modelId="{32A0B7E6-B4B2-4F38-9588-A057CCCF2D8A}" type="presParOf" srcId="{D94F146C-92B4-4D24-92D9-AB7BBD5C358F}" destId="{01564B80-742E-405E-9443-4F7A1F5C95C3}" srcOrd="0" destOrd="0" presId="urn:microsoft.com/office/officeart/2005/8/layout/hProcess7"/>
    <dgm:cxn modelId="{88F79023-8FDE-4E73-8D10-BC2D2A230335}" type="presParOf" srcId="{D94F146C-92B4-4D24-92D9-AB7BBD5C358F}" destId="{ECFE63E8-04A3-4E7A-AD81-73E96BB5F196}"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73DAFF-4E3A-4C4F-940D-5B9411E8ACA0}" type="datetimeFigureOut">
              <a:rPr lang="en-US" smtClean="0"/>
              <a:t>6/15/2016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49401E-39A2-C443-94F8-C115B3DFE2D3}" type="slidenum">
              <a:rPr lang="en-US" smtClean="0"/>
              <a:t>‹#›</a:t>
            </a:fld>
            <a:endParaRPr lang="en-US"/>
          </a:p>
        </p:txBody>
      </p:sp>
    </p:spTree>
    <p:extLst>
      <p:ext uri="{BB962C8B-B14F-4D97-AF65-F5344CB8AC3E}">
        <p14:creationId xmlns:p14="http://schemas.microsoft.com/office/powerpoint/2010/main" val="2641479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Quick Introduction (5-10 min)</a:t>
            </a:r>
          </a:p>
          <a:p>
            <a:r>
              <a:rPr lang="en-US" sz="1200" b="0" i="0" kern="1200" dirty="0" smtClean="0">
                <a:solidFill>
                  <a:schemeClr val="tx1"/>
                </a:solidFill>
                <a:effectLst/>
                <a:latin typeface="+mn-lt"/>
                <a:ea typeface="+mn-ea"/>
                <a:cs typeface="+mn-cs"/>
              </a:rPr>
              <a:t>Click2Science is an interactive, professional development site for trainers, coaches, site directors and frontline staff/volunteers working in out-of-school time interested in STEM programs, serving children and youth</a:t>
            </a:r>
            <a:r>
              <a:rPr lang="en-US" sz="1200" b="0" i="1" kern="1200" dirty="0" smtClean="0">
                <a:solidFill>
                  <a:schemeClr val="tx1"/>
                </a:solidFill>
                <a:effectLst/>
                <a:latin typeface="+mn-lt"/>
                <a:ea typeface="+mn-ea"/>
                <a:cs typeface="+mn-cs"/>
              </a:rPr>
              <a:t>. </a:t>
            </a:r>
            <a:r>
              <a:rPr lang="en-US" b="0" dirty="0" smtClean="0">
                <a:solidFill>
                  <a:schemeClr val="tx1"/>
                </a:solidFill>
              </a:rPr>
              <a:t>Today, we’re going to learn about  the Click 2 Science professional development resources, the 20 skills that makes STEM click</a:t>
            </a:r>
            <a:r>
              <a:rPr lang="en-US" b="0" baseline="0" dirty="0" smtClean="0">
                <a:solidFill>
                  <a:schemeClr val="tx1"/>
                </a:solidFill>
              </a:rPr>
              <a:t> and do some </a:t>
            </a:r>
            <a:r>
              <a:rPr lang="en-US" b="0" dirty="0" smtClean="0">
                <a:solidFill>
                  <a:schemeClr val="tx1"/>
                </a:solidFill>
              </a:rPr>
              <a:t>activities that teach</a:t>
            </a:r>
            <a:r>
              <a:rPr lang="en-US" b="0" baseline="0" dirty="0" smtClean="0">
                <a:solidFill>
                  <a:schemeClr val="tx1"/>
                </a:solidFill>
              </a:rPr>
              <a:t> </a:t>
            </a:r>
            <a:r>
              <a:rPr lang="en-US" b="0" dirty="0" smtClean="0">
                <a:solidFill>
                  <a:schemeClr val="tx1"/>
                </a:solidFill>
              </a:rPr>
              <a:t>about STEM and demonstrate what Click2Science is all about.</a:t>
            </a:r>
            <a:r>
              <a:rPr lang="en-US" b="0" baseline="0" dirty="0" smtClean="0">
                <a:solidFill>
                  <a:schemeClr val="tx1"/>
                </a:solidFill>
              </a:rPr>
              <a:t>  </a:t>
            </a:r>
          </a:p>
          <a:p>
            <a:endParaRPr lang="en-US" sz="1200" b="0" i="0" kern="1200" dirty="0" smtClean="0">
              <a:solidFill>
                <a:srgbClr val="FF0000"/>
              </a:solidFill>
              <a:effectLst/>
              <a:latin typeface="+mn-lt"/>
              <a:ea typeface="+mn-ea"/>
              <a:cs typeface="+mn-cs"/>
            </a:endParaRPr>
          </a:p>
          <a:p>
            <a:pPr lvl="0"/>
            <a:r>
              <a:rPr lang="en-US" dirty="0" smtClean="0"/>
              <a:t>We </a:t>
            </a:r>
            <a:r>
              <a:rPr lang="en-US" dirty="0"/>
              <a:t>will introduce you to Click2SciencePD.  We will be covering 4 </a:t>
            </a:r>
            <a:r>
              <a:rPr lang="en-US" dirty="0" smtClean="0"/>
              <a:t>of the 20 areas </a:t>
            </a:r>
            <a:r>
              <a:rPr lang="en-US" dirty="0"/>
              <a:t>– Embracing Active STEM Learning, Encouraging Collaborative STEM Work, Reflecting and Processing STEM Experiences, and Making Connections to STEM Careers</a:t>
            </a:r>
          </a:p>
          <a:p>
            <a:pPr defTabSz="465887">
              <a:defRPr/>
            </a:pPr>
            <a:r>
              <a:rPr lang="en-US" b="1" dirty="0"/>
              <a:t>Purpose: </a:t>
            </a:r>
            <a:r>
              <a:rPr lang="en-US" dirty="0"/>
              <a:t>Afterschool staff and volunteers will be able to identify skills needed for Active STEM learning and their role in developing an active learning environment.</a:t>
            </a:r>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1</a:t>
            </a:fld>
            <a:endParaRPr lang="en-US"/>
          </a:p>
        </p:txBody>
      </p:sp>
    </p:spTree>
    <p:extLst>
      <p:ext uri="{BB962C8B-B14F-4D97-AF65-F5344CB8AC3E}">
        <p14:creationId xmlns:p14="http://schemas.microsoft.com/office/powerpoint/2010/main" val="269548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 – KWLN Active Learning Chart</a:t>
            </a:r>
            <a:r>
              <a:rPr lang="en-US" baseline="0" dirty="0" smtClean="0"/>
              <a:t>, KWLN Active Learning Blank Chart</a:t>
            </a:r>
          </a:p>
          <a:p>
            <a:endParaRPr lang="en-US" baseline="0" dirty="0" smtClean="0"/>
          </a:p>
          <a:p>
            <a:r>
              <a:rPr lang="en-US" dirty="0" smtClean="0"/>
              <a:t>Review the KWLN Active Learning Chart.  We </a:t>
            </a:r>
            <a:r>
              <a:rPr lang="en-US" dirty="0"/>
              <a:t>are now going to create </a:t>
            </a:r>
            <a:r>
              <a:rPr lang="en-US" dirty="0" smtClean="0"/>
              <a:t>our</a:t>
            </a:r>
            <a:r>
              <a:rPr lang="en-US" baseline="0" dirty="0" smtClean="0"/>
              <a:t> own</a:t>
            </a:r>
            <a:r>
              <a:rPr lang="en-US" dirty="0" smtClean="0"/>
              <a:t> </a:t>
            </a:r>
            <a:r>
              <a:rPr lang="en-US" dirty="0"/>
              <a:t>KWLN </a:t>
            </a:r>
            <a:r>
              <a:rPr lang="en-US" dirty="0" smtClean="0"/>
              <a:t>chart that </a:t>
            </a:r>
            <a:r>
              <a:rPr lang="en-US" dirty="0"/>
              <a:t>may help you think about Active STEM Learning and the skills adults use to promote active learning with children.</a:t>
            </a:r>
          </a:p>
          <a:p>
            <a:r>
              <a:rPr lang="en-US" dirty="0"/>
              <a:t>This activity is commonly used to help organize children’s ideas around topics to explore in the classroom.</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Using what you put on your index card earlier about What Active STEM Learning means to you, fill in something you KNOW about Active STEM learning under the “K” on each of your individual KWLN charts and then share with everyone at your table. </a:t>
            </a:r>
          </a:p>
          <a:p>
            <a:r>
              <a:rPr lang="en-US" b="1" dirty="0"/>
              <a:t> </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10</a:t>
            </a:fld>
            <a:endParaRPr lang="en-US"/>
          </a:p>
        </p:txBody>
      </p:sp>
    </p:spTree>
    <p:extLst>
      <p:ext uri="{BB962C8B-B14F-4D97-AF65-F5344CB8AC3E}">
        <p14:creationId xmlns:p14="http://schemas.microsoft.com/office/powerpoint/2010/main" val="243477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following questions to guide the discussion about Active STEM Learning (K):</a:t>
            </a:r>
            <a:r>
              <a:rPr lang="en-US" b="1" dirty="0" smtClean="0"/>
              <a:t> </a:t>
            </a:r>
            <a:endParaRPr lang="en-US" dirty="0" smtClean="0"/>
          </a:p>
          <a:p>
            <a:pPr lvl="0"/>
            <a:r>
              <a:rPr lang="en-US" dirty="0" smtClean="0"/>
              <a:t>What types of materials are used for Active STEM Learning?</a:t>
            </a:r>
          </a:p>
          <a:p>
            <a:pPr lvl="0"/>
            <a:r>
              <a:rPr lang="en-US" dirty="0" smtClean="0"/>
              <a:t>What considerations should be made in regard to time and space?</a:t>
            </a:r>
          </a:p>
          <a:p>
            <a:pPr lvl="0"/>
            <a:r>
              <a:rPr lang="en-US" dirty="0" smtClean="0"/>
              <a:t>What do children’s expressions and questions tell the adult about whether or not they are interested in the materials?</a:t>
            </a:r>
          </a:p>
          <a:p>
            <a:pPr lvl="0"/>
            <a:r>
              <a:rPr lang="en-US" dirty="0" smtClean="0"/>
              <a:t>How might adults support children’s inquiry and/or creativity, imagination and curiosity?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11</a:t>
            </a:fld>
            <a:endParaRPr lang="en-US"/>
          </a:p>
        </p:txBody>
      </p:sp>
    </p:spTree>
    <p:extLst>
      <p:ext uri="{BB962C8B-B14F-4D97-AF65-F5344CB8AC3E}">
        <p14:creationId xmlns:p14="http://schemas.microsoft.com/office/powerpoint/2010/main" val="51079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Now </a:t>
            </a:r>
            <a:r>
              <a:rPr lang="en-US" dirty="0"/>
              <a:t>that you’ve had time to discuss the “K” column at your table, we’ll make a Whole Group KWLN chart to share different perspectives about Active STEM Learning.  We’ll also use this to develop questions and to create individual goals at the end of the session.</a:t>
            </a:r>
          </a:p>
          <a:p>
            <a:r>
              <a:rPr lang="en-US" dirty="0"/>
              <a:t> </a:t>
            </a:r>
          </a:p>
          <a:p>
            <a:r>
              <a:rPr lang="en-US" dirty="0"/>
              <a:t>Following the same process used to develop the “K” column, we’ll begin the “W” – or WHAT – column individually.  Think of at least one question you have regarding Active STEM Learning, something you wonder about Active STEM Learning, or something you want to learn about Active STEM Learning.</a:t>
            </a:r>
          </a:p>
          <a:p>
            <a:r>
              <a:rPr lang="en-US" dirty="0"/>
              <a:t> </a:t>
            </a:r>
          </a:p>
          <a:p>
            <a:r>
              <a:rPr lang="en-US" dirty="0"/>
              <a:t>Maybe this was a question you put on your index card earlier or another question you’ve thought of as we listed what we “Know” about Active STEM Learning.</a:t>
            </a:r>
          </a:p>
          <a:p>
            <a:r>
              <a:rPr lang="en-US" dirty="0"/>
              <a:t> </a:t>
            </a:r>
          </a:p>
          <a:p>
            <a:r>
              <a:rPr lang="en-US" i="0" dirty="0"/>
              <a:t>(To further prompt—if needed) Also, consider the following:</a:t>
            </a:r>
          </a:p>
          <a:p>
            <a:pPr lvl="0"/>
            <a:r>
              <a:rPr lang="en-US" i="0" dirty="0"/>
              <a:t>What is the purpose of Active STEM Learning for children?  For adults?</a:t>
            </a:r>
          </a:p>
          <a:p>
            <a:pPr lvl="0"/>
            <a:r>
              <a:rPr lang="en-US" i="0" dirty="0"/>
              <a:t>What does the classroom “need” for Active STEM Learning to take place?</a:t>
            </a:r>
          </a:p>
          <a:p>
            <a:pPr lvl="0"/>
            <a:r>
              <a:rPr lang="en-US" i="0" dirty="0"/>
              <a:t>What does Active STEM Learning look like?</a:t>
            </a:r>
          </a:p>
          <a:p>
            <a:pPr lvl="0"/>
            <a:r>
              <a:rPr lang="en-US" i="0" dirty="0"/>
              <a:t>What might the adult need to know/do for Active STEM learning to take place?</a:t>
            </a:r>
          </a:p>
        </p:txBody>
      </p:sp>
      <p:sp>
        <p:nvSpPr>
          <p:cNvPr id="4" name="Slide Number Placeholder 3"/>
          <p:cNvSpPr>
            <a:spLocks noGrp="1"/>
          </p:cNvSpPr>
          <p:nvPr>
            <p:ph type="sldNum" sz="quarter" idx="10"/>
          </p:nvPr>
        </p:nvSpPr>
        <p:spPr/>
        <p:txBody>
          <a:bodyPr/>
          <a:lstStyle/>
          <a:p>
            <a:fld id="{5049401E-39A2-C443-94F8-C115B3DFE2D3}" type="slidenum">
              <a:rPr lang="en-US" smtClean="0"/>
              <a:t>12</a:t>
            </a:fld>
            <a:endParaRPr lang="en-US"/>
          </a:p>
        </p:txBody>
      </p:sp>
    </p:spTree>
    <p:extLst>
      <p:ext uri="{BB962C8B-B14F-4D97-AF65-F5344CB8AC3E}">
        <p14:creationId xmlns:p14="http://schemas.microsoft.com/office/powerpoint/2010/main" val="409167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what you have put in the K and W columns as individuals and at your table, we will now view a short video of Active Stem Learning in action.  We can always view the video more than one time, but if at any point in the video you would like me to pause it or have questions, please let me know.</a:t>
            </a:r>
          </a:p>
          <a:p>
            <a:r>
              <a:rPr lang="en-US" b="1" dirty="0"/>
              <a:t> </a:t>
            </a:r>
            <a:endParaRPr lang="en-US" dirty="0"/>
          </a:p>
          <a:p>
            <a:r>
              <a:rPr lang="en-US" dirty="0"/>
              <a:t>The video will show adults working with youth to use simple machines to design a grape smasher.  The focus of the design challenge is to explore and apply simple machines to solve a problem.  Imagine that the adult and children have already filled in the K and W columns on their KWLN charts prior to the experience we are about to see. They would have probably added some predictions in their “W” column to explore as they experiment with simple machines</a:t>
            </a:r>
            <a:r>
              <a:rPr lang="en-US" dirty="0" smtClean="0"/>
              <a:t>.</a:t>
            </a:r>
          </a:p>
          <a:p>
            <a:endParaRPr lang="en-US" dirty="0" smtClean="0"/>
          </a:p>
          <a:p>
            <a:r>
              <a:rPr lang="en-US" dirty="0" smtClean="0"/>
              <a:t>The questions on this slide are for you to think about as the video is playing.</a:t>
            </a:r>
            <a:endParaRPr lang="en-US" dirty="0"/>
          </a:p>
          <a:p>
            <a:r>
              <a:rPr lang="en-US" b="1" dirty="0"/>
              <a:t> </a:t>
            </a:r>
            <a:endParaRPr lang="en-US" dirty="0"/>
          </a:p>
          <a:p>
            <a:r>
              <a:rPr lang="en-US" dirty="0"/>
              <a:t>Please take notes on things that you notice—</a:t>
            </a:r>
          </a:p>
          <a:p>
            <a:pPr lvl="0"/>
            <a:r>
              <a:rPr lang="en-US" dirty="0"/>
              <a:t>What strategies did the adults use to encourage active learning?</a:t>
            </a:r>
          </a:p>
          <a:p>
            <a:pPr lvl="0"/>
            <a:r>
              <a:rPr lang="en-US" dirty="0"/>
              <a:t>What are the children are saying or doing that indicates they are learning?</a:t>
            </a:r>
          </a:p>
          <a:p>
            <a:pPr lvl="0"/>
            <a:r>
              <a:rPr lang="en-US" dirty="0"/>
              <a:t>What does the space look like?  How is this similar or different from the space you use?</a:t>
            </a:r>
          </a:p>
          <a:p>
            <a:r>
              <a:rPr lang="en-US" dirty="0"/>
              <a:t>What materials are used?</a:t>
            </a:r>
          </a:p>
        </p:txBody>
      </p:sp>
      <p:sp>
        <p:nvSpPr>
          <p:cNvPr id="4" name="Slide Number Placeholder 3"/>
          <p:cNvSpPr>
            <a:spLocks noGrp="1"/>
          </p:cNvSpPr>
          <p:nvPr>
            <p:ph type="sldNum" sz="quarter" idx="10"/>
          </p:nvPr>
        </p:nvSpPr>
        <p:spPr/>
        <p:txBody>
          <a:bodyPr/>
          <a:lstStyle/>
          <a:p>
            <a:fld id="{13F1E3EB-1573-5D46-AB1B-1A67B25B9E9D}" type="slidenum">
              <a:rPr lang="en-US" smtClean="0"/>
              <a:t>13</a:t>
            </a:fld>
            <a:endParaRPr lang="en-US"/>
          </a:p>
        </p:txBody>
      </p:sp>
    </p:spTree>
    <p:extLst>
      <p:ext uri="{BB962C8B-B14F-4D97-AF65-F5344CB8AC3E}">
        <p14:creationId xmlns:p14="http://schemas.microsoft.com/office/powerpoint/2010/main" val="28166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seen Active STEM Learning in action, please write one thing under the “L” of your individual chart to note what you LEARNED.  Share this with your table and then we will share as a Whole Group.</a:t>
            </a:r>
          </a:p>
        </p:txBody>
      </p:sp>
      <p:sp>
        <p:nvSpPr>
          <p:cNvPr id="4" name="Slide Number Placeholder 3"/>
          <p:cNvSpPr>
            <a:spLocks noGrp="1"/>
          </p:cNvSpPr>
          <p:nvPr>
            <p:ph type="sldNum" sz="quarter" idx="10"/>
          </p:nvPr>
        </p:nvSpPr>
        <p:spPr/>
        <p:txBody>
          <a:bodyPr/>
          <a:lstStyle/>
          <a:p>
            <a:fld id="{5049401E-39A2-C443-94F8-C115B3DFE2D3}" type="slidenum">
              <a:rPr lang="en-US" smtClean="0"/>
              <a:t>14</a:t>
            </a:fld>
            <a:endParaRPr lang="en-US"/>
          </a:p>
        </p:txBody>
      </p:sp>
    </p:spTree>
    <p:extLst>
      <p:ext uri="{BB962C8B-B14F-4D97-AF65-F5344CB8AC3E}">
        <p14:creationId xmlns:p14="http://schemas.microsoft.com/office/powerpoint/2010/main" val="19391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b="0" dirty="0"/>
              <a:t>conclude </a:t>
            </a:r>
            <a:r>
              <a:rPr lang="en-US" b="0" dirty="0" smtClean="0"/>
              <a:t>this section of the agenda</a:t>
            </a:r>
            <a:r>
              <a:rPr lang="en-US" dirty="0" smtClean="0"/>
              <a:t>, </a:t>
            </a:r>
            <a:r>
              <a:rPr lang="en-US" dirty="0"/>
              <a:t>we will review the Active STEM Learning skills we have </a:t>
            </a:r>
            <a:r>
              <a:rPr lang="en-US" dirty="0" smtClean="0"/>
              <a:t>discussed.  </a:t>
            </a:r>
            <a:r>
              <a:rPr lang="en-US" dirty="0"/>
              <a:t>This would be the “N” – for NEXT STEP – on the KWLN chart.  In a classroom setting, we would gather the students together and review all parts of the chart and then decide what to put in the “N” column</a:t>
            </a:r>
            <a:r>
              <a:rPr lang="en-US" dirty="0" smtClean="0"/>
              <a:t>.</a:t>
            </a:r>
          </a:p>
          <a:p>
            <a:endParaRPr lang="en-US" b="0" i="0" dirty="0" smtClean="0"/>
          </a:p>
          <a:p>
            <a:r>
              <a:rPr lang="en-US" b="0" i="0" dirty="0" smtClean="0"/>
              <a:t>Keep</a:t>
            </a:r>
            <a:r>
              <a:rPr lang="en-US" b="0" i="0" baseline="0" dirty="0" smtClean="0"/>
              <a:t> this KWLN chart handy. We will use it again at the end of each mini session!</a:t>
            </a:r>
            <a:endParaRPr lang="en-US" b="0" i="0" dirty="0"/>
          </a:p>
          <a:p>
            <a:r>
              <a:rPr lang="en-US" b="1" dirty="0"/>
              <a:t> </a:t>
            </a:r>
            <a:endParaRPr lang="en-US" dirty="0"/>
          </a:p>
          <a:p>
            <a:r>
              <a:rPr lang="en-US" dirty="0"/>
              <a:t>Please take out your Active Learning Self- Reflection.  All the statements on the Self- Reflection relate to skills needed for Active STEM Learning. Review your reflection.  For any items on which you circled a 1, 2, or 3, consider developing 1-3 goals and write them on the Active Learning Goal Setting Action Plan.  Focus on this plan throughout the next few weeks.</a:t>
            </a:r>
          </a:p>
        </p:txBody>
      </p:sp>
      <p:sp>
        <p:nvSpPr>
          <p:cNvPr id="4" name="Slide Number Placeholder 3"/>
          <p:cNvSpPr>
            <a:spLocks noGrp="1"/>
          </p:cNvSpPr>
          <p:nvPr>
            <p:ph type="sldNum" sz="quarter" idx="10"/>
          </p:nvPr>
        </p:nvSpPr>
        <p:spPr/>
        <p:txBody>
          <a:bodyPr/>
          <a:lstStyle/>
          <a:p>
            <a:fld id="{5049401E-39A2-C443-94F8-C115B3DFE2D3}" type="slidenum">
              <a:rPr lang="en-US" smtClean="0"/>
              <a:t>15</a:t>
            </a:fld>
            <a:endParaRPr lang="en-US"/>
          </a:p>
        </p:txBody>
      </p:sp>
    </p:spTree>
    <p:extLst>
      <p:ext uri="{BB962C8B-B14F-4D97-AF65-F5344CB8AC3E}">
        <p14:creationId xmlns:p14="http://schemas.microsoft.com/office/powerpoint/2010/main" val="396016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401E-39A2-C443-94F8-C115B3DFE2D3}" type="slidenum">
              <a:rPr lang="en-US" smtClean="0"/>
              <a:t>16</a:t>
            </a:fld>
            <a:endParaRPr lang="en-US"/>
          </a:p>
        </p:txBody>
      </p:sp>
    </p:spTree>
    <p:extLst>
      <p:ext uri="{BB962C8B-B14F-4D97-AF65-F5344CB8AC3E}">
        <p14:creationId xmlns:p14="http://schemas.microsoft.com/office/powerpoint/2010/main" val="2272575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Encouraging Collaborative STEM Work and interaction among peers is necessary in science and engineering learning experiences. Learn how to facilitate and support youth interaction as they engage in these experiences.</a:t>
            </a:r>
          </a:p>
          <a:p>
            <a:r>
              <a:rPr lang="en-US" dirty="0"/>
              <a:t> </a:t>
            </a:r>
          </a:p>
        </p:txBody>
      </p:sp>
      <p:sp>
        <p:nvSpPr>
          <p:cNvPr id="4" name="Slide Number Placeholder 3"/>
          <p:cNvSpPr>
            <a:spLocks noGrp="1"/>
          </p:cNvSpPr>
          <p:nvPr>
            <p:ph type="sldNum" sz="quarter" idx="10"/>
          </p:nvPr>
        </p:nvSpPr>
        <p:spPr/>
        <p:txBody>
          <a:bodyPr/>
          <a:lstStyle/>
          <a:p>
            <a:fld id="{5049401E-39A2-C443-94F8-C115B3DFE2D3}" type="slidenum">
              <a:rPr lang="en-US" smtClean="0"/>
              <a:t>17</a:t>
            </a:fld>
            <a:endParaRPr lang="en-US"/>
          </a:p>
        </p:txBody>
      </p:sp>
    </p:spTree>
    <p:extLst>
      <p:ext uri="{BB962C8B-B14F-4D97-AF65-F5344CB8AC3E}">
        <p14:creationId xmlns:p14="http://schemas.microsoft.com/office/powerpoint/2010/main" val="3578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ongoing, consistent professional development efforts, frontline staff and volunteers will be able to:</a:t>
            </a:r>
          </a:p>
          <a:p>
            <a:r>
              <a:rPr lang="en-US" dirty="0" smtClean="0"/>
              <a:t> </a:t>
            </a:r>
          </a:p>
          <a:p>
            <a:pPr lvl="0"/>
            <a:r>
              <a:rPr lang="en-US" dirty="0" smtClean="0"/>
              <a:t>Describe the value of collaborative efforts in terms youth can understand, and provide real world examples.</a:t>
            </a:r>
          </a:p>
          <a:p>
            <a:pPr lvl="0"/>
            <a:r>
              <a:rPr lang="en-US" dirty="0" smtClean="0"/>
              <a:t>Portray science as a collaborative effort that involves groups of people working together to solve problems and build explanations of the natural world.</a:t>
            </a:r>
          </a:p>
          <a:p>
            <a:pPr lvl="0"/>
            <a:r>
              <a:rPr lang="en-US" dirty="0" smtClean="0"/>
              <a:t>Facilitate STEM activities in which youth develop the skills to collaborate and cooperate effectively.</a:t>
            </a:r>
          </a:p>
          <a:p>
            <a:r>
              <a:rPr lang="en-US" dirty="0" smtClean="0"/>
              <a:t> </a:t>
            </a:r>
          </a:p>
          <a:p>
            <a:endParaRPr lang="en-US" dirty="0" smtClean="0"/>
          </a:p>
          <a:p>
            <a:r>
              <a:rPr lang="en-US" sz="1200" dirty="0" smtClean="0">
                <a:solidFill>
                  <a:srgbClr val="424242"/>
                </a:solidFill>
                <a:latin typeface="OpenSans-Bold"/>
              </a:rPr>
              <a:t>Review</a:t>
            </a:r>
            <a:r>
              <a:rPr lang="en-US" sz="1200" baseline="0" dirty="0" smtClean="0">
                <a:solidFill>
                  <a:srgbClr val="424242"/>
                </a:solidFill>
                <a:latin typeface="OpenSans-Bold"/>
              </a:rPr>
              <a:t> Slide</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18</a:t>
            </a:fld>
            <a:endParaRPr lang="en-US"/>
          </a:p>
        </p:txBody>
      </p:sp>
    </p:spTree>
    <p:extLst>
      <p:ext uri="{BB962C8B-B14F-4D97-AF65-F5344CB8AC3E}">
        <p14:creationId xmlns:p14="http://schemas.microsoft.com/office/powerpoint/2010/main" val="373096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the word collaboration mean to you?  Cooperation is working with two or more people or organizations to realize shared goals.</a:t>
            </a:r>
          </a:p>
          <a:p>
            <a:endParaRPr lang="en-US" baseline="0" dirty="0" smtClean="0"/>
          </a:p>
          <a:p>
            <a:r>
              <a:rPr lang="en-US" baseline="0" dirty="0" smtClean="0"/>
              <a:t>Share experiences when you have had a positive collaboration.</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19</a:t>
            </a:fld>
            <a:endParaRPr lang="en-US"/>
          </a:p>
        </p:txBody>
      </p:sp>
    </p:spTree>
    <p:extLst>
      <p:ext uri="{BB962C8B-B14F-4D97-AF65-F5344CB8AC3E}">
        <p14:creationId xmlns:p14="http://schemas.microsoft.com/office/powerpoint/2010/main" val="10833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three categories of skills.  What we will be teaching will fall under these skills – interacting with youth and building STEM skills.</a:t>
            </a:r>
          </a:p>
          <a:p>
            <a:endParaRPr lang="en-US" dirty="0" smtClean="0"/>
          </a:p>
          <a:p>
            <a:r>
              <a:rPr lang="en-US" dirty="0" smtClean="0"/>
              <a:t>*Handout - 20 Skills to Make STEM Click</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a:t>
            </a:fld>
            <a:endParaRPr lang="en-US"/>
          </a:p>
        </p:txBody>
      </p:sp>
    </p:spTree>
    <p:extLst>
      <p:ext uri="{BB962C8B-B14F-4D97-AF65-F5344CB8AC3E}">
        <p14:creationId xmlns:p14="http://schemas.microsoft.com/office/powerpoint/2010/main" val="383518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rgbClr val="404040"/>
                </a:solidFill>
                <a:effectLst/>
                <a:latin typeface="Sanchez"/>
                <a:ea typeface="Georgia" panose="02040502050405020303" pitchFamily="18" charset="0"/>
                <a:cs typeface="Georgia" panose="02040502050405020303" pitchFamily="18" charset="0"/>
              </a:rPr>
              <a:t>READ the slide: You know that the gators will attack after dark (in 20 minutes) and that your team will only be safe if the entire team is 6 inches above the swamp floor. There are no trees or other structures to climb; you are surrounded by grass.  The only supplies you have with you are 5 newspapers and several rolls of masking tape (go figure…).</a:t>
            </a:r>
            <a:endParaRPr lang="en-US" dirty="0" smtClean="0"/>
          </a:p>
          <a:p>
            <a:endParaRPr lang="en-US" dirty="0" smtClean="0"/>
          </a:p>
          <a:p>
            <a:r>
              <a:rPr lang="en-US" dirty="0" smtClean="0"/>
              <a:t>Please </a:t>
            </a:r>
            <a:r>
              <a:rPr lang="en-US" dirty="0"/>
              <a:t>count off by 4’s so that we can arrange ourselves into small groups of engineers.</a:t>
            </a:r>
          </a:p>
          <a:p>
            <a:r>
              <a:rPr lang="en-US" dirty="0"/>
              <a:t>Let’s spread out so that we have room to work.</a:t>
            </a:r>
          </a:p>
          <a:p>
            <a:r>
              <a:rPr lang="en-US" dirty="0"/>
              <a:t>Here’s the challenge for today!  Would someone please read the instructions?</a:t>
            </a:r>
          </a:p>
          <a:p>
            <a:r>
              <a:rPr lang="en-US" dirty="0"/>
              <a:t>This challenge requires that you work together  to build a device that will hold your whole team 6 inches off the ground for </a:t>
            </a:r>
            <a:r>
              <a:rPr lang="en-US" dirty="0" smtClean="0"/>
              <a:t>10 </a:t>
            </a:r>
            <a:r>
              <a:rPr lang="en-US" dirty="0"/>
              <a:t>seconds using only the newspapers you have and masking tape.</a:t>
            </a:r>
          </a:p>
          <a:p>
            <a:r>
              <a:rPr lang="en-US" dirty="0"/>
              <a:t> </a:t>
            </a:r>
          </a:p>
          <a:p>
            <a:r>
              <a:rPr lang="en-US" dirty="0"/>
              <a:t>Here’s a hint for success: Everyone has to collaborate to be successful!</a:t>
            </a:r>
          </a:p>
          <a:p>
            <a:r>
              <a:rPr lang="en-US" dirty="0"/>
              <a:t> </a:t>
            </a:r>
          </a:p>
          <a:p>
            <a:r>
              <a:rPr lang="en-US" dirty="0"/>
              <a:t>At the end of 20 minutes, each group will demonstrate their device.  We’ll confirm that each group’s device is 6 inches off the ground by measuring, and we’ll count to 10 to make sure each device is off the ground for 10 seconds.</a:t>
            </a:r>
          </a:p>
          <a:p>
            <a:r>
              <a:rPr lang="en-US" dirty="0"/>
              <a:t>You have 20 minutes to engineer a device that will save you from the alligators.  Let’s get started!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20</a:t>
            </a:fld>
            <a:endParaRPr lang="en-US"/>
          </a:p>
        </p:txBody>
      </p:sp>
    </p:spTree>
    <p:extLst>
      <p:ext uri="{BB962C8B-B14F-4D97-AF65-F5344CB8AC3E}">
        <p14:creationId xmlns:p14="http://schemas.microsoft.com/office/powerpoint/2010/main" val="358887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together and test the devices. We will go around the room and ask each group to demonstrate their success. Why was collaboration so important in this activity?</a:t>
            </a:r>
          </a:p>
          <a:p>
            <a:r>
              <a:rPr lang="en-US" dirty="0"/>
              <a:t>What were some of the elements of collaboration?</a:t>
            </a:r>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21</a:t>
            </a:fld>
            <a:endParaRPr lang="en-US"/>
          </a:p>
        </p:txBody>
      </p:sp>
    </p:spTree>
    <p:extLst>
      <p:ext uri="{BB962C8B-B14F-4D97-AF65-F5344CB8AC3E}">
        <p14:creationId xmlns:p14="http://schemas.microsoft.com/office/powerpoint/2010/main" val="413242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real-world STEM, the stereotype of the mad scientist working alone in a lab just doesn’t exist. Real-world STEM requires real-world skills—like collaboration.</a:t>
            </a:r>
          </a:p>
          <a:p>
            <a:r>
              <a:rPr lang="en-US" b="1" dirty="0"/>
              <a:t> </a:t>
            </a:r>
            <a:endParaRPr lang="en-US" dirty="0"/>
          </a:p>
          <a:p>
            <a:r>
              <a:rPr lang="en-US" dirty="0"/>
              <a:t>The ability to collaborate—to share and improve on each other’s ideas, to work together to solve problems, to create a shared vision, and to make the team’s goal central is essential.</a:t>
            </a:r>
          </a:p>
          <a:p>
            <a:r>
              <a:rPr lang="en-US" dirty="0"/>
              <a:t>It would have been very difficult, if it was possible at all, to get all of the team members off the ground without collaborating.  By working together and by putting the team’s goal first, you were either successful or on your way to success.</a:t>
            </a:r>
          </a:p>
          <a:p>
            <a:r>
              <a:rPr lang="en-US" dirty="0"/>
              <a:t>When we go back to our sites and work with youth, what are strategies we can use that encourage collaboration in </a:t>
            </a:r>
            <a:r>
              <a:rPr lang="en-US" dirty="0" smtClean="0"/>
              <a:t>youth.</a:t>
            </a:r>
          </a:p>
          <a:p>
            <a:endParaRPr lang="en-US" dirty="0" smtClean="0"/>
          </a:p>
          <a:p>
            <a:r>
              <a:rPr lang="en-US" dirty="0" smtClean="0"/>
              <a:t>Look</a:t>
            </a:r>
            <a:r>
              <a:rPr lang="en-US" baseline="0" dirty="0" smtClean="0"/>
              <a:t> at the questions and be ready to discuss.</a:t>
            </a:r>
            <a:endParaRPr lang="en-US" dirty="0"/>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22</a:t>
            </a:fld>
            <a:endParaRPr lang="en-US"/>
          </a:p>
        </p:txBody>
      </p:sp>
    </p:spTree>
    <p:extLst>
      <p:ext uri="{BB962C8B-B14F-4D97-AF65-F5344CB8AC3E}">
        <p14:creationId xmlns:p14="http://schemas.microsoft.com/office/powerpoint/2010/main" val="4288914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your KWLN Blank chart please complete each section as it relates teamwork and collaboration.</a:t>
            </a:r>
          </a:p>
          <a:p>
            <a:endParaRPr lang="en-US" baseline="0" dirty="0" smtClean="0"/>
          </a:p>
          <a:p>
            <a:r>
              <a:rPr lang="en-US" baseline="0" dirty="0" smtClean="0"/>
              <a:t>If time permits, share.</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23</a:t>
            </a:fld>
            <a:endParaRPr lang="en-US"/>
          </a:p>
        </p:txBody>
      </p:sp>
    </p:spTree>
    <p:extLst>
      <p:ext uri="{BB962C8B-B14F-4D97-AF65-F5344CB8AC3E}">
        <p14:creationId xmlns:p14="http://schemas.microsoft.com/office/powerpoint/2010/main" val="183104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Frontline </a:t>
            </a:r>
            <a:r>
              <a:rPr lang="en-US" dirty="0"/>
              <a:t>staff and volunteers will deepen understanding and personal meaning for youth by facilitating opportunities for reflecting on and processing of STEM learning experiences.</a:t>
            </a:r>
          </a:p>
          <a:p>
            <a:r>
              <a:rPr lang="en-US" dirty="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049401E-39A2-C443-94F8-C115B3DFE2D3}" type="slidenum">
              <a:rPr lang="en-US" smtClean="0"/>
              <a:t>24</a:t>
            </a:fld>
            <a:endParaRPr lang="en-US"/>
          </a:p>
        </p:txBody>
      </p:sp>
    </p:spTree>
    <p:extLst>
      <p:ext uri="{BB962C8B-B14F-4D97-AF65-F5344CB8AC3E}">
        <p14:creationId xmlns:p14="http://schemas.microsoft.com/office/powerpoint/2010/main" val="3984334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424242"/>
                </a:solidFill>
                <a:latin typeface="OpenSans-Bold"/>
              </a:rPr>
              <a:t>Purpose</a:t>
            </a:r>
            <a:r>
              <a:rPr lang="en-US" dirty="0" smtClean="0">
                <a:solidFill>
                  <a:srgbClr val="424242"/>
                </a:solidFill>
                <a:latin typeface="OpenSans"/>
              </a:rPr>
              <a:t>: To deepen understanding for youth by encouraging reflection and processing of STEM learning experiences.</a:t>
            </a:r>
          </a:p>
          <a:p>
            <a:r>
              <a:rPr lang="en-US" dirty="0" smtClean="0">
                <a:solidFill>
                  <a:srgbClr val="424242"/>
                </a:solidFill>
                <a:latin typeface="OpenSans-Bold"/>
              </a:rPr>
              <a:t>Outcome</a:t>
            </a:r>
            <a:r>
              <a:rPr lang="en-US" dirty="0" smtClean="0">
                <a:solidFill>
                  <a:srgbClr val="424242"/>
                </a:solidFill>
                <a:latin typeface="OpenSans"/>
              </a:rPr>
              <a:t>: Staff will learn to</a:t>
            </a:r>
          </a:p>
          <a:p>
            <a:r>
              <a:rPr lang="en-US" dirty="0" smtClean="0">
                <a:solidFill>
                  <a:srgbClr val="424242"/>
                </a:solidFill>
                <a:latin typeface="OpenSans-Bold"/>
              </a:rPr>
              <a:t>Outcome</a:t>
            </a:r>
            <a:r>
              <a:rPr lang="en-US" dirty="0" smtClean="0">
                <a:solidFill>
                  <a:srgbClr val="424242"/>
                </a:solidFill>
                <a:latin typeface="OpenSans"/>
              </a:rPr>
              <a:t>: Staff will learn to</a:t>
            </a:r>
          </a:p>
          <a:p>
            <a:pPr>
              <a:buFont typeface="Arial" panose="020B0604020202020204" pitchFamily="34" charset="0"/>
              <a:buChar char="•"/>
            </a:pPr>
            <a:r>
              <a:rPr lang="en-US" dirty="0" smtClean="0">
                <a:solidFill>
                  <a:srgbClr val="424242"/>
                </a:solidFill>
                <a:latin typeface="OpenSans"/>
              </a:rPr>
              <a:t>Develop strategies and questions that encourage youth to reflect on what they have learned and develop a personal understanding of STEM concepts</a:t>
            </a:r>
          </a:p>
          <a:p>
            <a:pPr>
              <a:buFont typeface="Arial" panose="020B0604020202020204" pitchFamily="34" charset="0"/>
              <a:buChar char="•"/>
            </a:pPr>
            <a:r>
              <a:rPr lang="en-US" dirty="0" smtClean="0">
                <a:solidFill>
                  <a:srgbClr val="424242"/>
                </a:solidFill>
                <a:latin typeface="OpenSans"/>
              </a:rPr>
              <a:t>Guide discussions that help youth make sense of what is happening during STEM activities and understand the science and engineering process skills being developed</a:t>
            </a:r>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25</a:t>
            </a:fld>
            <a:endParaRPr lang="en-US"/>
          </a:p>
        </p:txBody>
      </p:sp>
    </p:spTree>
    <p:extLst>
      <p:ext uri="{BB962C8B-B14F-4D97-AF65-F5344CB8AC3E}">
        <p14:creationId xmlns:p14="http://schemas.microsoft.com/office/powerpoint/2010/main" val="1347348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*Handout - </a:t>
            </a:r>
            <a:r>
              <a:rPr lang="en-US" sz="1200" kern="1200" dirty="0" smtClean="0">
                <a:solidFill>
                  <a:schemeClr val="tx1"/>
                </a:solidFill>
                <a:effectLst/>
                <a:latin typeface="+mn-lt"/>
                <a:ea typeface="+mn-ea"/>
                <a:cs typeface="+mn-cs"/>
              </a:rPr>
              <a:t>Reflecting and Processing STEM S</a:t>
            </a:r>
            <a:r>
              <a:rPr lang="en-US" sz="1200" b="0" i="0" kern="1200" dirty="0" smtClean="0">
                <a:solidFill>
                  <a:schemeClr val="tx1"/>
                </a:solidFill>
                <a:effectLst/>
                <a:latin typeface="+mn-lt"/>
                <a:ea typeface="+mn-ea"/>
                <a:cs typeface="+mn-cs"/>
              </a:rPr>
              <a:t>elf-Reflection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i="0" dirty="0" smtClean="0"/>
          </a:p>
          <a:p>
            <a:r>
              <a:rPr lang="en-US" dirty="0" smtClean="0"/>
              <a:t>Please </a:t>
            </a:r>
            <a:r>
              <a:rPr lang="en-US" dirty="0"/>
              <a:t>take a few minutes to complete this activity Self-Reflection for Reflecting and Processing STEM experiences. We will be using this later in our session. Now let’s </a:t>
            </a:r>
            <a:r>
              <a:rPr lang="en-US" dirty="0" smtClean="0"/>
              <a:t>take </a:t>
            </a:r>
            <a:r>
              <a:rPr lang="en-US" dirty="0"/>
              <a:t>a few minutes to discuss these questions.</a:t>
            </a:r>
          </a:p>
          <a:p>
            <a:endParaRPr lang="en-US" dirty="0"/>
          </a:p>
          <a:p>
            <a:r>
              <a:rPr lang="en-US" dirty="0"/>
              <a:t>I’d like to use the Chart Paper to take some notes on a few of the responses from the whole group. During this time, we’ll use the Chart Paper as a way to organize ourselves; to take note of how people are reflecting and to take note of problems people may be facing trying to reflect in their setting.</a:t>
            </a:r>
          </a:p>
          <a:p>
            <a:r>
              <a:rPr lang="en-US" dirty="0"/>
              <a:t>Throughout the training today, we’ll pause and review the chart to see if any of the experiences we have can help us identify solutions to issues or create ideas for new ways to incorporate reflection into our settings</a:t>
            </a:r>
            <a:r>
              <a:rPr lang="en-US" dirty="0" smtClean="0"/>
              <a:t>.</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26</a:t>
            </a:fld>
            <a:endParaRPr lang="en-US"/>
          </a:p>
        </p:txBody>
      </p:sp>
    </p:spTree>
    <p:extLst>
      <p:ext uri="{BB962C8B-B14F-4D97-AF65-F5344CB8AC3E}">
        <p14:creationId xmlns:p14="http://schemas.microsoft.com/office/powerpoint/2010/main" val="2467115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What</a:t>
            </a:r>
            <a:r>
              <a:rPr lang="en-US" b="0" i="0" baseline="0" dirty="0" smtClean="0"/>
              <a:t> do you see in the image?</a:t>
            </a:r>
            <a:endParaRPr lang="en-US" b="0" i="0" dirty="0"/>
          </a:p>
          <a:p>
            <a:endParaRPr lang="en-US" b="0" i="0" dirty="0"/>
          </a:p>
          <a:p>
            <a:r>
              <a:rPr lang="en-US" b="0" i="0" dirty="0" smtClean="0"/>
              <a:t>Did everyone see </a:t>
            </a:r>
            <a:r>
              <a:rPr lang="en-US" b="0" i="0" dirty="0"/>
              <a:t>the same </a:t>
            </a:r>
            <a:r>
              <a:rPr lang="en-US" b="0" i="0" dirty="0" smtClean="0"/>
              <a:t>thing?</a:t>
            </a:r>
            <a:r>
              <a:rPr lang="en-US" b="0" i="0" baseline="0" dirty="0" smtClean="0"/>
              <a:t> </a:t>
            </a:r>
            <a:r>
              <a:rPr lang="en-US" b="0" i="0" dirty="0" smtClean="0"/>
              <a:t>If </a:t>
            </a:r>
            <a:r>
              <a:rPr lang="en-US" b="0" i="0" dirty="0"/>
              <a:t>so, is there anything else you can find in the image?</a:t>
            </a:r>
          </a:p>
          <a:p>
            <a:r>
              <a:rPr lang="en-US" b="0" i="0" dirty="0" smtClean="0"/>
              <a:t>An important aspect of reflecting and processing includes listening and understanding other people’s</a:t>
            </a:r>
            <a:r>
              <a:rPr lang="en-US" b="0" i="0" baseline="0" dirty="0" smtClean="0"/>
              <a:t> </a:t>
            </a:r>
            <a:r>
              <a:rPr lang="en-US" b="0" i="0" dirty="0" smtClean="0"/>
              <a:t>viewpoints. Often times, we have a better picture or deeper understanding of a situation when we hear what other people saw and how they interpreted the information.</a:t>
            </a:r>
          </a:p>
          <a:p>
            <a:r>
              <a:rPr lang="en-US" b="0" i="0" dirty="0" smtClean="0"/>
              <a:t>If </a:t>
            </a:r>
            <a:r>
              <a:rPr lang="en-US" b="0" i="0" dirty="0"/>
              <a:t>not, what did the other person see?</a:t>
            </a:r>
          </a:p>
        </p:txBody>
      </p:sp>
      <p:sp>
        <p:nvSpPr>
          <p:cNvPr id="4" name="Slide Number Placeholder 3"/>
          <p:cNvSpPr>
            <a:spLocks noGrp="1"/>
          </p:cNvSpPr>
          <p:nvPr>
            <p:ph type="sldNum" sz="quarter" idx="10"/>
          </p:nvPr>
        </p:nvSpPr>
        <p:spPr/>
        <p:txBody>
          <a:bodyPr/>
          <a:lstStyle/>
          <a:p>
            <a:fld id="{5049401E-39A2-C443-94F8-C115B3DFE2D3}" type="slidenum">
              <a:rPr lang="en-US" smtClean="0"/>
              <a:t>27</a:t>
            </a:fld>
            <a:endParaRPr lang="en-US"/>
          </a:p>
        </p:txBody>
      </p:sp>
    </p:spTree>
    <p:extLst>
      <p:ext uri="{BB962C8B-B14F-4D97-AF65-F5344CB8AC3E}">
        <p14:creationId xmlns:p14="http://schemas.microsoft.com/office/powerpoint/2010/main" val="389953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An </a:t>
            </a:r>
            <a:r>
              <a:rPr lang="en-US" b="0" i="0" dirty="0"/>
              <a:t>important aspect of reflecting and processing includes listening </a:t>
            </a:r>
            <a:r>
              <a:rPr lang="en-US" b="0" i="0" dirty="0" smtClean="0"/>
              <a:t>and understanding </a:t>
            </a:r>
            <a:r>
              <a:rPr lang="en-US" b="0" i="0" dirty="0"/>
              <a:t>other people’s viewpoints. Often times, we have a better picture or deeper understanding of a situation when we hear what other people saw and how they interpreted the information. </a:t>
            </a:r>
          </a:p>
          <a:p>
            <a:r>
              <a:rPr lang="en-US" i="0" dirty="0"/>
              <a:t> </a:t>
            </a:r>
          </a:p>
          <a:p>
            <a:r>
              <a:rPr lang="en-US" i="0" dirty="0"/>
              <a:t>Did you see any variations in the pictures? (Such as faces vs. vase)</a:t>
            </a:r>
          </a:p>
          <a:p>
            <a:r>
              <a:rPr lang="en-US" i="0" dirty="0"/>
              <a:t> </a:t>
            </a:r>
          </a:p>
          <a:p>
            <a:r>
              <a:rPr lang="en-US" i="0" dirty="0"/>
              <a:t>Can I see a show of hands to see how many saw the faces?  How about the vase?</a:t>
            </a:r>
          </a:p>
          <a:p>
            <a:r>
              <a:rPr lang="en-US" i="0" dirty="0"/>
              <a:t>  </a:t>
            </a:r>
          </a:p>
          <a:p>
            <a:r>
              <a:rPr lang="en-US" i="0" dirty="0"/>
              <a:t>Did anyone write more or less information than what is shown in this 2nd image?</a:t>
            </a:r>
          </a:p>
          <a:p>
            <a:r>
              <a:rPr lang="en-US" i="0" dirty="0"/>
              <a:t> </a:t>
            </a:r>
          </a:p>
          <a:p>
            <a:r>
              <a:rPr lang="en-US" i="0" dirty="0"/>
              <a:t>What does this activity show us about the importance of reflecting (sharing information) with others? </a:t>
            </a:r>
          </a:p>
          <a:p>
            <a:r>
              <a:rPr lang="en-US" i="0" dirty="0"/>
              <a:t> </a:t>
            </a:r>
          </a:p>
          <a:p>
            <a:r>
              <a:rPr lang="en-US" i="0" dirty="0"/>
              <a:t>(This activity is designed to show that each person’s perspective can bring something of value to the discussion.)</a:t>
            </a:r>
          </a:p>
          <a:p>
            <a:r>
              <a:rPr lang="en-US" i="0" dirty="0"/>
              <a:t> </a:t>
            </a:r>
          </a:p>
          <a:p>
            <a:endParaRPr lang="en-US" i="0" dirty="0"/>
          </a:p>
        </p:txBody>
      </p:sp>
      <p:sp>
        <p:nvSpPr>
          <p:cNvPr id="4" name="Slide Number Placeholder 3"/>
          <p:cNvSpPr>
            <a:spLocks noGrp="1"/>
          </p:cNvSpPr>
          <p:nvPr>
            <p:ph type="sldNum" sz="quarter" idx="10"/>
          </p:nvPr>
        </p:nvSpPr>
        <p:spPr/>
        <p:txBody>
          <a:bodyPr/>
          <a:lstStyle/>
          <a:p>
            <a:fld id="{5049401E-39A2-C443-94F8-C115B3DFE2D3}" type="slidenum">
              <a:rPr lang="en-US" smtClean="0"/>
              <a:t>28</a:t>
            </a:fld>
            <a:endParaRPr lang="en-US"/>
          </a:p>
        </p:txBody>
      </p:sp>
    </p:spTree>
    <p:extLst>
      <p:ext uri="{BB962C8B-B14F-4D97-AF65-F5344CB8AC3E}">
        <p14:creationId xmlns:p14="http://schemas.microsoft.com/office/powerpoint/2010/main" val="889981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dirty="0"/>
              <a:t>, we will view a video of the Skill in Action to better understand how Reflecting and Processing looks in the classroom setting. Later, we will simulate an activity to practice using the Reflective Process during an experience.</a:t>
            </a:r>
          </a:p>
          <a:p>
            <a:r>
              <a:rPr lang="en-US" dirty="0"/>
              <a:t> </a:t>
            </a:r>
          </a:p>
          <a:p>
            <a:r>
              <a:rPr lang="en-US" dirty="0"/>
              <a:t>At any time, please ask questions as we move through the various activities.</a:t>
            </a:r>
          </a:p>
          <a:p>
            <a:r>
              <a:rPr lang="en-US" dirty="0"/>
              <a:t>We’ve talked about reflection, its purposes, how some of us are using it in our setting and how others aren’t and why. Let’s see what it looks like with actual children in a real setting during an activity.</a:t>
            </a:r>
          </a:p>
          <a:p>
            <a:r>
              <a:rPr lang="en-US" b="1" dirty="0"/>
              <a:t> </a:t>
            </a:r>
            <a:endParaRPr lang="en-US" dirty="0"/>
          </a:p>
          <a:p>
            <a:r>
              <a:rPr lang="en-US" dirty="0"/>
              <a:t>In the video you will see an adult facilitating a hands-on experience of children using newspaper to build a structure and then testing the strength of the structure with various materials. As you watch the video take note of:</a:t>
            </a:r>
          </a:p>
          <a:p>
            <a:r>
              <a:rPr lang="en-US" b="1" dirty="0"/>
              <a:t>  </a:t>
            </a:r>
            <a:endParaRPr lang="en-US" dirty="0"/>
          </a:p>
          <a:p>
            <a:r>
              <a:rPr lang="en-US" dirty="0"/>
              <a:t>Share with your ‘elbow partner’ 1 thing you saw in the video you could incorporate into your setting</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29</a:t>
            </a:fld>
            <a:endParaRPr lang="en-US"/>
          </a:p>
        </p:txBody>
      </p:sp>
    </p:spTree>
    <p:extLst>
      <p:ext uri="{BB962C8B-B14F-4D97-AF65-F5344CB8AC3E}">
        <p14:creationId xmlns:p14="http://schemas.microsoft.com/office/powerpoint/2010/main" val="342732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slide.</a:t>
            </a:r>
          </a:p>
          <a:p>
            <a:endParaRPr lang="en-US" dirty="0" smtClean="0"/>
          </a:p>
        </p:txBody>
      </p:sp>
      <p:sp>
        <p:nvSpPr>
          <p:cNvPr id="4" name="Slide Number Placeholder 3"/>
          <p:cNvSpPr>
            <a:spLocks noGrp="1"/>
          </p:cNvSpPr>
          <p:nvPr>
            <p:ph type="sldNum" sz="quarter" idx="10"/>
          </p:nvPr>
        </p:nvSpPr>
        <p:spPr/>
        <p:txBody>
          <a:bodyPr/>
          <a:lstStyle/>
          <a:p>
            <a:fld id="{5049401E-39A2-C443-94F8-C115B3DFE2D3}" type="slidenum">
              <a:rPr lang="en-US" smtClean="0"/>
              <a:t>3</a:t>
            </a:fld>
            <a:endParaRPr lang="en-US"/>
          </a:p>
        </p:txBody>
      </p:sp>
    </p:spTree>
    <p:extLst>
      <p:ext uri="{BB962C8B-B14F-4D97-AF65-F5344CB8AC3E}">
        <p14:creationId xmlns:p14="http://schemas.microsoft.com/office/powerpoint/2010/main" val="3020853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practice the skill of Reflecting and Processing STEM with one another by simulating an activity you might do with children in your setting.</a:t>
            </a:r>
          </a:p>
          <a:p>
            <a:r>
              <a:rPr lang="en-US" b="1" dirty="0"/>
              <a:t> </a:t>
            </a:r>
            <a:endParaRPr lang="en-US" dirty="0"/>
          </a:p>
          <a:p>
            <a:r>
              <a:rPr lang="en-US" dirty="0"/>
              <a:t>There are several scientific concepts that could be explored with these materials and the focus; however, for the purposes of the training</a:t>
            </a:r>
            <a:r>
              <a:rPr lang="en-US" i="0" dirty="0"/>
              <a:t>, the goal is to focus on how to reflect and process information during the experience.</a:t>
            </a:r>
          </a:p>
          <a:p>
            <a:r>
              <a:rPr lang="en-US" b="1" i="0" dirty="0"/>
              <a:t> </a:t>
            </a:r>
            <a:r>
              <a:rPr lang="en-US" b="1" i="0" dirty="0" smtClean="0"/>
              <a:t>OPTIONAL</a:t>
            </a:r>
            <a:endParaRPr lang="en-US" i="0" dirty="0"/>
          </a:p>
          <a:p>
            <a:r>
              <a:rPr lang="en-US" dirty="0" smtClean="0"/>
              <a:t>Divide </a:t>
            </a:r>
            <a:r>
              <a:rPr lang="en-US" dirty="0"/>
              <a:t>participants into groups of 4 at the most. (More than 4 will make it more difficult to have each participant share their perspectives about the experiment.)</a:t>
            </a:r>
          </a:p>
          <a:p>
            <a:r>
              <a:rPr lang="en-US" dirty="0" smtClean="0"/>
              <a:t>Distribute </a:t>
            </a:r>
            <a:r>
              <a:rPr lang="en-US" dirty="0"/>
              <a:t>materials to each group for the Paper Structures </a:t>
            </a:r>
            <a:r>
              <a:rPr lang="en-US" dirty="0" smtClean="0"/>
              <a:t>Activity,</a:t>
            </a:r>
            <a:r>
              <a:rPr lang="en-US" baseline="0" dirty="0" smtClean="0"/>
              <a:t> </a:t>
            </a:r>
            <a:r>
              <a:rPr lang="en-US" dirty="0" smtClean="0"/>
              <a:t>1 </a:t>
            </a:r>
            <a:r>
              <a:rPr lang="en-US" dirty="0"/>
              <a:t>piece of Chart Paper and a marker; 1 copy of the Reflective Process During an </a:t>
            </a:r>
            <a:r>
              <a:rPr lang="en-US" dirty="0" smtClean="0"/>
              <a:t>Experience; and </a:t>
            </a:r>
            <a:r>
              <a:rPr lang="en-US" dirty="0"/>
              <a:t>1 copy of the Reflective </a:t>
            </a:r>
            <a:r>
              <a:rPr lang="en-US" dirty="0" smtClean="0"/>
              <a:t>Process).</a:t>
            </a:r>
            <a:r>
              <a:rPr lang="en-US" b="1" dirty="0"/>
              <a:t> </a:t>
            </a:r>
            <a:endParaRPr lang="en-US" dirty="0"/>
          </a:p>
          <a:p>
            <a:endParaRPr lang="en-US" dirty="0" smtClean="0"/>
          </a:p>
          <a:p>
            <a:r>
              <a:rPr lang="en-US" dirty="0" smtClean="0"/>
              <a:t>Ask </a:t>
            </a:r>
            <a:r>
              <a:rPr lang="en-US" dirty="0"/>
              <a:t>participants to identify 1 person to be the ‘adult’ for the simulation and the other 3 to be the ‘children’ in the simulation.  (It is not necessary for them to ‘role play’ as children and adults, but the differing roles are to allow for the understanding of </a:t>
            </a:r>
            <a:r>
              <a:rPr lang="en-US" b="0" i="0" dirty="0"/>
              <a:t>what the adult can do during an activity/experience and what children can do to enable them to reflect and process information about materials and experiences.</a:t>
            </a:r>
          </a:p>
          <a:p>
            <a:r>
              <a:rPr lang="en-US" b="0" i="0" dirty="0"/>
              <a:t> </a:t>
            </a:r>
            <a:r>
              <a:rPr lang="en-US" b="0" i="0" dirty="0" smtClean="0"/>
              <a:t>MATERIALS NEEDED:</a:t>
            </a:r>
            <a:endParaRPr lang="en-US" b="0" i="0" dirty="0"/>
          </a:p>
          <a:p>
            <a:r>
              <a:rPr lang="en-US" b="0" i="0" dirty="0"/>
              <a:t>We are going to use newspapers and masking tape to build a table.  We will test the ‘strength’ of the table using various objects (books, paper, etc.).  Photos of famous structures (Eiffel Tower, St. Louis Arch, etc.) can be examined to gain ideas or inspiration about building the table.  Groups will formulate questions about the experiment (How should we build it? What should we pay attention to? How much weight will it hold? etc.). The adult should use the Chart Paper like we did at the beginning of our session to record our ideas about reflection to record any of the questions, theories/ideas the group has prior to beginning to explore or build.</a:t>
            </a:r>
          </a:p>
          <a:p>
            <a:r>
              <a:rPr lang="en-US" b="0" i="0" dirty="0"/>
              <a:t> </a:t>
            </a:r>
          </a:p>
        </p:txBody>
      </p:sp>
      <p:sp>
        <p:nvSpPr>
          <p:cNvPr id="4" name="Slide Number Placeholder 3"/>
          <p:cNvSpPr>
            <a:spLocks noGrp="1"/>
          </p:cNvSpPr>
          <p:nvPr>
            <p:ph type="sldNum" sz="quarter" idx="10"/>
          </p:nvPr>
        </p:nvSpPr>
        <p:spPr/>
        <p:txBody>
          <a:bodyPr/>
          <a:lstStyle/>
          <a:p>
            <a:fld id="{5049401E-39A2-C443-94F8-C115B3DFE2D3}" type="slidenum">
              <a:rPr lang="en-US" smtClean="0"/>
              <a:t>30</a:t>
            </a:fld>
            <a:endParaRPr lang="en-US"/>
          </a:p>
        </p:txBody>
      </p:sp>
    </p:spTree>
    <p:extLst>
      <p:ext uri="{BB962C8B-B14F-4D97-AF65-F5344CB8AC3E}">
        <p14:creationId xmlns:p14="http://schemas.microsoft.com/office/powerpoint/2010/main" val="2158796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a:t>
            </a:r>
            <a:r>
              <a:rPr lang="en-US" baseline="0" dirty="0" smtClean="0"/>
              <a:t> - </a:t>
            </a:r>
            <a:r>
              <a:rPr lang="en-US" dirty="0" smtClean="0"/>
              <a:t>The Reflective Process,</a:t>
            </a:r>
            <a:r>
              <a:rPr lang="en-US" baseline="0" dirty="0" smtClean="0"/>
              <a:t> </a:t>
            </a:r>
            <a:r>
              <a:rPr lang="en-US" dirty="0" smtClean="0"/>
              <a:t>The Reflective Process During an Experience</a:t>
            </a:r>
          </a:p>
          <a:p>
            <a:r>
              <a:rPr lang="en-US" dirty="0" smtClean="0"/>
              <a:t> </a:t>
            </a:r>
          </a:p>
          <a:p>
            <a:r>
              <a:rPr lang="en-US" dirty="0" smtClean="0"/>
              <a:t>Once the adult has reviewed the handouts and has an understanding of the Test-Reflect- Re-Test process and some questions or strategies to use, we will spend approximately 10 </a:t>
            </a:r>
            <a:r>
              <a:rPr lang="en-US" b="0" dirty="0" smtClean="0"/>
              <a:t>minutes exploring materials</a:t>
            </a:r>
            <a:r>
              <a:rPr lang="en-US" b="1" dirty="0" smtClean="0"/>
              <a:t>. </a:t>
            </a:r>
            <a:r>
              <a:rPr lang="en-US" dirty="0" smtClean="0"/>
              <a:t>The ‘adult’ in the group should initiate the</a:t>
            </a:r>
            <a:r>
              <a:rPr lang="en-US" baseline="0" dirty="0" smtClean="0"/>
              <a:t> </a:t>
            </a:r>
            <a:r>
              <a:rPr lang="en-US" dirty="0" smtClean="0"/>
              <a:t>Reflective </a:t>
            </a:r>
            <a:r>
              <a:rPr lang="en-US" dirty="0"/>
              <a:t>Process using the handout to </a:t>
            </a:r>
            <a:r>
              <a:rPr lang="en-US" b="0" dirty="0"/>
              <a:t>guide the discussion</a:t>
            </a:r>
            <a:r>
              <a:rPr lang="en-US" dirty="0"/>
              <a:t>. We will spend about 5-10 minutes in the reflective process and then Re-Test for approximately 5-10 minutes and then Reflect/Debrief for about 5-10 minutes. For the adult, be sure as part of the Reflective Process to refer back to the Chart paper to see if any question, theories/ideas were correct or not. You may add new questions, theories/ideas to the Chart paper as you go.</a:t>
            </a:r>
          </a:p>
          <a:p>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31</a:t>
            </a:fld>
            <a:endParaRPr lang="en-US"/>
          </a:p>
        </p:txBody>
      </p:sp>
    </p:spTree>
    <p:extLst>
      <p:ext uri="{BB962C8B-B14F-4D97-AF65-F5344CB8AC3E}">
        <p14:creationId xmlns:p14="http://schemas.microsoft.com/office/powerpoint/2010/main" val="1703912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 we took during this process: question, predict, explore/test materials, make observations, questions, reflect, re-test, debrief, etc. are all part of the scientific process. The more we practice and incorporate these steps into our routines with children, the more natural they become to our interactions in our settings.</a:t>
            </a:r>
          </a:p>
          <a:p>
            <a:r>
              <a:rPr lang="en-US" dirty="0"/>
              <a:t> </a:t>
            </a:r>
          </a:p>
          <a:p>
            <a:r>
              <a:rPr lang="en-US" dirty="0"/>
              <a:t>Share with an elbow partner:</a:t>
            </a:r>
          </a:p>
          <a:p>
            <a:r>
              <a:rPr lang="en-US" dirty="0"/>
              <a:t> </a:t>
            </a:r>
          </a:p>
          <a:p>
            <a:pPr lvl="0"/>
            <a:r>
              <a:rPr lang="en-US" dirty="0"/>
              <a:t>1 question/statement you could use as the ‘adult’ in your setting to reflect with children during an experience</a:t>
            </a:r>
          </a:p>
          <a:p>
            <a:r>
              <a:rPr lang="en-US" dirty="0"/>
              <a:t> </a:t>
            </a:r>
          </a:p>
          <a:p>
            <a:pPr lvl="0"/>
            <a:r>
              <a:rPr lang="en-US" dirty="0"/>
              <a:t>1 way you could encourage children in your setting to write about their STEM experiences</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32</a:t>
            </a:fld>
            <a:endParaRPr lang="en-US"/>
          </a:p>
        </p:txBody>
      </p:sp>
    </p:spTree>
    <p:extLst>
      <p:ext uri="{BB962C8B-B14F-4D97-AF65-F5344CB8AC3E}">
        <p14:creationId xmlns:p14="http://schemas.microsoft.com/office/powerpoint/2010/main" val="4024030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a:t>
            </a:r>
            <a:r>
              <a:rPr lang="en-US" baseline="0" dirty="0" smtClean="0"/>
              <a:t> the KWLN Chart as it refers to reflecting and processing.</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33</a:t>
            </a:fld>
            <a:endParaRPr lang="en-US"/>
          </a:p>
        </p:txBody>
      </p:sp>
    </p:spTree>
    <p:extLst>
      <p:ext uri="{BB962C8B-B14F-4D97-AF65-F5344CB8AC3E}">
        <p14:creationId xmlns:p14="http://schemas.microsoft.com/office/powerpoint/2010/main" val="153194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smtClean="0"/>
              <a:t>Purpose</a:t>
            </a:r>
            <a:r>
              <a:rPr lang="en-US" b="0" dirty="0"/>
              <a:t>:</a:t>
            </a:r>
            <a:r>
              <a:rPr lang="en-US" b="1" dirty="0"/>
              <a:t> </a:t>
            </a:r>
            <a:r>
              <a:rPr lang="en-US" dirty="0"/>
              <a:t>Afterschool staff members and volunteers will be able to identify job/career titles and work opportunities in STEM careers that will apply to activities with youth</a:t>
            </a:r>
            <a:r>
              <a:rPr lang="en-US" dirty="0" smtClean="0"/>
              <a:t>.</a:t>
            </a:r>
          </a:p>
          <a:p>
            <a:pPr defTabSz="465887">
              <a:defRPr/>
            </a:pPr>
            <a:endParaRPr lang="en-US" dirty="0" smtClean="0"/>
          </a:p>
        </p:txBody>
      </p:sp>
      <p:sp>
        <p:nvSpPr>
          <p:cNvPr id="4" name="Slide Number Placeholder 3"/>
          <p:cNvSpPr>
            <a:spLocks noGrp="1"/>
          </p:cNvSpPr>
          <p:nvPr>
            <p:ph type="sldNum" sz="quarter" idx="10"/>
          </p:nvPr>
        </p:nvSpPr>
        <p:spPr/>
        <p:txBody>
          <a:bodyPr/>
          <a:lstStyle/>
          <a:p>
            <a:fld id="{13F1E3EB-1573-5D46-AB1B-1A67B25B9E9D}" type="slidenum">
              <a:rPr lang="en-US" smtClean="0"/>
              <a:t>34</a:t>
            </a:fld>
            <a:endParaRPr lang="en-US"/>
          </a:p>
        </p:txBody>
      </p:sp>
    </p:spTree>
    <p:extLst>
      <p:ext uri="{BB962C8B-B14F-4D97-AF65-F5344CB8AC3E}">
        <p14:creationId xmlns:p14="http://schemas.microsoft.com/office/powerpoint/2010/main" val="281665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this training, frontline staff and volunteers will be able to:</a:t>
            </a:r>
          </a:p>
          <a:p>
            <a:pPr lvl="0"/>
            <a:r>
              <a:rPr lang="en-US" dirty="0" smtClean="0"/>
              <a:t>Identify the options youth have as part of the future STEM workforce.</a:t>
            </a:r>
          </a:p>
          <a:p>
            <a:pPr lvl="0"/>
            <a:r>
              <a:rPr lang="en-US" dirty="0" smtClean="0"/>
              <a:t>Introduce STEM role models that relate to the real world of the youth, including gender, race, class and ethnicity.</a:t>
            </a:r>
          </a:p>
          <a:p>
            <a:pPr lvl="0"/>
            <a:r>
              <a:rPr lang="en-US" dirty="0" smtClean="0"/>
              <a:t>Connect real-world STEM careers to activities they are facilitating.</a:t>
            </a:r>
          </a:p>
          <a:p>
            <a:r>
              <a:rPr lang="en-US" dirty="0" smtClean="0"/>
              <a:t> </a:t>
            </a:r>
          </a:p>
          <a:p>
            <a:r>
              <a:rPr lang="en-US" dirty="0" smtClean="0"/>
              <a:t>We are going to focus on ways to help youth learn about careers and work possibilities that use STEM skills. How do we get youth to see the need to learn and develop STEM skills and connect them to their daily lives?</a:t>
            </a:r>
          </a:p>
          <a:p>
            <a:r>
              <a:rPr lang="en-US" dirty="0" smtClean="0">
                <a:solidFill>
                  <a:srgbClr val="424242"/>
                </a:solidFill>
                <a:latin typeface="OpenSans-Bold"/>
              </a:rPr>
              <a:t>Purpose</a:t>
            </a:r>
            <a:r>
              <a:rPr lang="en-US" dirty="0" smtClean="0">
                <a:solidFill>
                  <a:srgbClr val="424242"/>
                </a:solidFill>
                <a:latin typeface="OpenSans"/>
              </a:rPr>
              <a:t>: To present STEM career pathways and the practical application of basic STEM skills that professionals use on a day-to-day basis.</a:t>
            </a:r>
          </a:p>
          <a:p>
            <a:r>
              <a:rPr lang="en-US" dirty="0" smtClean="0">
                <a:solidFill>
                  <a:srgbClr val="424242"/>
                </a:solidFill>
                <a:latin typeface="OpenSans-Bold"/>
              </a:rPr>
              <a:t>Outcome</a:t>
            </a:r>
            <a:r>
              <a:rPr lang="en-US" dirty="0" smtClean="0">
                <a:solidFill>
                  <a:srgbClr val="424242"/>
                </a:solidFill>
                <a:latin typeface="OpenSans"/>
              </a:rPr>
              <a:t>: Staff will learn to</a:t>
            </a:r>
          </a:p>
          <a:p>
            <a:pPr>
              <a:buFont typeface="Arial" panose="020B0604020202020204" pitchFamily="34" charset="0"/>
              <a:buChar char="•"/>
            </a:pPr>
            <a:r>
              <a:rPr lang="en-US" dirty="0" smtClean="0">
                <a:solidFill>
                  <a:srgbClr val="424242"/>
                </a:solidFill>
                <a:latin typeface="OpenSans"/>
              </a:rPr>
              <a:t>Connect STEM learning to career pathways for youth.</a:t>
            </a:r>
          </a:p>
          <a:p>
            <a:pPr>
              <a:buFont typeface="Arial" panose="020B0604020202020204" pitchFamily="34" charset="0"/>
              <a:buChar char="•"/>
            </a:pPr>
            <a:r>
              <a:rPr lang="en-US" dirty="0" smtClean="0">
                <a:solidFill>
                  <a:srgbClr val="424242"/>
                </a:solidFill>
                <a:latin typeface="OpenSans"/>
              </a:rPr>
              <a:t>​Identify options that youth have as part of the future STEM workforce.</a:t>
            </a:r>
          </a:p>
          <a:p>
            <a:pPr>
              <a:buFont typeface="Arial" panose="020B0604020202020204" pitchFamily="34" charset="0"/>
              <a:buChar char="•"/>
            </a:pPr>
            <a:r>
              <a:rPr lang="en-US" dirty="0" smtClean="0">
                <a:solidFill>
                  <a:srgbClr val="424242"/>
                </a:solidFill>
                <a:latin typeface="OpenSans"/>
              </a:rPr>
              <a:t>Introduce positive STEM role models that youth can relate to in the real world.</a:t>
            </a:r>
          </a:p>
          <a:p>
            <a:pPr>
              <a:buFont typeface="Arial" panose="020B0604020202020204" pitchFamily="34" charset="0"/>
              <a:buChar char="•"/>
            </a:pPr>
            <a:r>
              <a:rPr lang="en-US" dirty="0" smtClean="0">
                <a:solidFill>
                  <a:srgbClr val="424242"/>
                </a:solidFill>
                <a:latin typeface="OpenSans"/>
              </a:rPr>
              <a:t>Connect real-world STEM skills to activities they are facilitating.</a:t>
            </a:r>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35</a:t>
            </a:fld>
            <a:endParaRPr lang="en-US"/>
          </a:p>
        </p:txBody>
      </p:sp>
    </p:spTree>
    <p:extLst>
      <p:ext uri="{BB962C8B-B14F-4D97-AF65-F5344CB8AC3E}">
        <p14:creationId xmlns:p14="http://schemas.microsoft.com/office/powerpoint/2010/main" val="2345225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(5-10 min) </a:t>
            </a:r>
          </a:p>
          <a:p>
            <a:pPr lvl="0"/>
            <a:r>
              <a:rPr lang="en-US" dirty="0" smtClean="0"/>
              <a:t>Please </a:t>
            </a:r>
            <a:r>
              <a:rPr lang="en-US" dirty="0"/>
              <a:t>complete this chart.  You can use some of the activities we did today to get </a:t>
            </a:r>
            <a:r>
              <a:rPr lang="en-US" dirty="0" smtClean="0"/>
              <a:t>started (Making</a:t>
            </a:r>
            <a:r>
              <a:rPr lang="en-US" baseline="0" dirty="0" smtClean="0"/>
              <a:t> Connections to STEM Career Choices).</a:t>
            </a:r>
            <a:endParaRPr lang="en-US" dirty="0"/>
          </a:p>
          <a:p>
            <a:pPr lvl="0"/>
            <a:endParaRPr lang="en-US" dirty="0"/>
          </a:p>
          <a:p>
            <a:pPr lvl="0"/>
            <a:r>
              <a:rPr lang="en-US" dirty="0"/>
              <a:t>How many of the activities on your chart included a STEM career connection?</a:t>
            </a:r>
          </a:p>
          <a:p>
            <a:r>
              <a:rPr lang="en-US" dirty="0"/>
              <a:t> </a:t>
            </a:r>
          </a:p>
          <a:p>
            <a:pPr lvl="0"/>
            <a:r>
              <a:rPr lang="en-US" dirty="0"/>
              <a:t>Think about one of the STEM careers you introduced or could have introduced to youth. How did you decide to share this career with youth? How did this career area complement the other activities you were leading with youth at the time?</a:t>
            </a:r>
          </a:p>
          <a:p>
            <a:r>
              <a:rPr lang="en-US" dirty="0"/>
              <a:t> </a:t>
            </a:r>
          </a:p>
          <a:p>
            <a:pPr lvl="0"/>
            <a:r>
              <a:rPr lang="en-US" dirty="0"/>
              <a:t>Now think about one of the activities that did not include a career connection. As a group, brainstorm some career connections that could be a part of this activity the next time.</a:t>
            </a:r>
          </a:p>
          <a:p>
            <a:r>
              <a:rPr lang="en-US" dirty="0"/>
              <a:t> </a:t>
            </a:r>
          </a:p>
          <a:p>
            <a:pPr lvl="0"/>
            <a:r>
              <a:rPr lang="en-US" dirty="0"/>
              <a:t>It is not only important for youth to see possible careers out there, it is important for them to identify a person who has a similar career. It is also important for youth to see people like them in STEM careers. How do you introduce STEM role models to youth in your program? Did any of the activities on your checklist include a STEM role model? How did you identify that person?</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36</a:t>
            </a:fld>
            <a:endParaRPr lang="en-US"/>
          </a:p>
        </p:txBody>
      </p:sp>
    </p:spTree>
    <p:extLst>
      <p:ext uri="{BB962C8B-B14F-4D97-AF65-F5344CB8AC3E}">
        <p14:creationId xmlns:p14="http://schemas.microsoft.com/office/powerpoint/2010/main" val="242010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show of hands, how many had career connections in each of the activities listed on their checklist? Four? Three?</a:t>
            </a:r>
          </a:p>
          <a:p>
            <a:r>
              <a:rPr lang="en-US" dirty="0"/>
              <a:t> </a:t>
            </a:r>
          </a:p>
          <a:p>
            <a:r>
              <a:rPr lang="en-US" dirty="0"/>
              <a:t>Share your career lists by posting them on the wall.</a:t>
            </a:r>
          </a:p>
          <a:p>
            <a:r>
              <a:rPr lang="en-US" dirty="0"/>
              <a:t> </a:t>
            </a:r>
          </a:p>
          <a:p>
            <a:r>
              <a:rPr lang="en-US" dirty="0"/>
              <a:t>What observations do you make about these lists?</a:t>
            </a:r>
          </a:p>
          <a:p>
            <a:r>
              <a:rPr lang="en-US" dirty="0"/>
              <a:t>The youth who participate in our programs are career bound. In our work, we can introduce them to career possibilities and help them see pathways to those careers.</a:t>
            </a:r>
          </a:p>
          <a:p>
            <a:r>
              <a:rPr lang="en-US" dirty="0"/>
              <a:t>Today we are going to focus on strategies you can use to incorporate STEM careers into your daily work with youth.</a:t>
            </a:r>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37</a:t>
            </a:fld>
            <a:endParaRPr lang="en-US"/>
          </a:p>
        </p:txBody>
      </p:sp>
    </p:spTree>
    <p:extLst>
      <p:ext uri="{BB962C8B-B14F-4D97-AF65-F5344CB8AC3E}">
        <p14:creationId xmlns:p14="http://schemas.microsoft.com/office/powerpoint/2010/main" val="2925925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In </a:t>
            </a:r>
            <a:r>
              <a:rPr lang="en-US" dirty="0"/>
              <a:t>the video we will see one strategy for introducing career roles as a part of the activity structure. You will have an opportunity to explore this strategy as well as other strategies for making career connections. Strategies can be used in any activity and should be applied to all career possibilities.</a:t>
            </a:r>
          </a:p>
          <a:p>
            <a:endParaRPr lang="en-US" dirty="0"/>
          </a:p>
        </p:txBody>
      </p:sp>
      <p:sp>
        <p:nvSpPr>
          <p:cNvPr id="4" name="Slide Number Placeholder 3"/>
          <p:cNvSpPr>
            <a:spLocks noGrp="1"/>
          </p:cNvSpPr>
          <p:nvPr>
            <p:ph type="sldNum" sz="quarter" idx="10"/>
          </p:nvPr>
        </p:nvSpPr>
        <p:spPr/>
        <p:txBody>
          <a:bodyPr/>
          <a:lstStyle/>
          <a:p>
            <a:fld id="{13F1E3EB-1573-5D46-AB1B-1A67B25B9E9D}" type="slidenum">
              <a:rPr lang="en-US" smtClean="0"/>
              <a:t>38</a:t>
            </a:fld>
            <a:endParaRPr lang="en-US"/>
          </a:p>
        </p:txBody>
      </p:sp>
    </p:spTree>
    <p:extLst>
      <p:ext uri="{BB962C8B-B14F-4D97-AF65-F5344CB8AC3E}">
        <p14:creationId xmlns:p14="http://schemas.microsoft.com/office/powerpoint/2010/main" val="281665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KWLN Chart complete each column as it relates to STEM Careers.</a:t>
            </a: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39</a:t>
            </a:fld>
            <a:endParaRPr lang="en-US"/>
          </a:p>
        </p:txBody>
      </p:sp>
    </p:spTree>
    <p:extLst>
      <p:ext uri="{BB962C8B-B14F-4D97-AF65-F5344CB8AC3E}">
        <p14:creationId xmlns:p14="http://schemas.microsoft.com/office/powerpoint/2010/main" val="2806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Purpose: To foster curiosity and create active STEM Learning experiences that engage youth.</a:t>
            </a:r>
          </a:p>
          <a:p>
            <a:pPr rtl="0"/>
            <a:r>
              <a:rPr lang="en-US" sz="1200" b="0" i="0" kern="1200" dirty="0" smtClean="0">
                <a:solidFill>
                  <a:schemeClr val="tx1"/>
                </a:solidFill>
                <a:effectLst/>
                <a:latin typeface="+mn-lt"/>
                <a:ea typeface="+mn-ea"/>
                <a:cs typeface="+mn-cs"/>
              </a:rPr>
              <a:t>Outcome: Staff will learn to:</a:t>
            </a:r>
          </a:p>
          <a:p>
            <a:pPr rtl="0"/>
            <a:r>
              <a:rPr lang="en-US" sz="1200" b="0" i="0" kern="1200" dirty="0" smtClean="0">
                <a:solidFill>
                  <a:schemeClr val="tx1"/>
                </a:solidFill>
                <a:effectLst/>
                <a:latin typeface="+mn-lt"/>
                <a:ea typeface="+mn-ea"/>
                <a:cs typeface="+mn-cs"/>
              </a:rPr>
              <a:t>Recognize expressions of curiosity and sense making and utilize them to enhance STEM learning experiences</a:t>
            </a:r>
          </a:p>
          <a:p>
            <a:pPr rtl="0"/>
            <a:r>
              <a:rPr lang="en-US" sz="1200" b="0" i="0" kern="1200" dirty="0" smtClean="0">
                <a:solidFill>
                  <a:schemeClr val="tx1"/>
                </a:solidFill>
                <a:effectLst/>
                <a:latin typeface="+mn-lt"/>
                <a:ea typeface="+mn-ea"/>
                <a:cs typeface="+mn-cs"/>
              </a:rPr>
              <a:t>Facilitate inquiry learning experiences that allow youth to be creative and curious as they explore phenomena in meaningful ways</a:t>
            </a:r>
          </a:p>
          <a:p>
            <a:pPr rtl="0"/>
            <a:r>
              <a:rPr lang="en-US" sz="1200" b="0" i="0" kern="1200" dirty="0" smtClean="0">
                <a:solidFill>
                  <a:schemeClr val="tx1"/>
                </a:solidFill>
                <a:effectLst/>
                <a:latin typeface="+mn-lt"/>
                <a:ea typeface="+mn-ea"/>
                <a:cs typeface="+mn-cs"/>
              </a:rPr>
              <a:t>Facilitate individual and group discussions that result in learners connecting ideas and generating their own understanding</a:t>
            </a:r>
          </a:p>
        </p:txBody>
      </p:sp>
      <p:sp>
        <p:nvSpPr>
          <p:cNvPr id="4" name="Slide Number Placeholder 3"/>
          <p:cNvSpPr>
            <a:spLocks noGrp="1"/>
          </p:cNvSpPr>
          <p:nvPr>
            <p:ph type="sldNum" sz="quarter" idx="10"/>
          </p:nvPr>
        </p:nvSpPr>
        <p:spPr/>
        <p:txBody>
          <a:bodyPr/>
          <a:lstStyle/>
          <a:p>
            <a:fld id="{5049401E-39A2-C443-94F8-C115B3DFE2D3}" type="slidenum">
              <a:rPr lang="en-US" smtClean="0"/>
              <a:t>4</a:t>
            </a:fld>
            <a:endParaRPr lang="en-US"/>
          </a:p>
        </p:txBody>
      </p:sp>
    </p:spTree>
    <p:extLst>
      <p:ext uri="{BB962C8B-B14F-4D97-AF65-F5344CB8AC3E}">
        <p14:creationId xmlns:p14="http://schemas.microsoft.com/office/powerpoint/2010/main" val="488766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9401E-39A2-C443-94F8-C115B3DFE2D3}" type="slidenum">
              <a:rPr lang="en-US" smtClean="0"/>
              <a:t>42</a:t>
            </a:fld>
            <a:endParaRPr lang="en-US"/>
          </a:p>
        </p:txBody>
      </p:sp>
    </p:spTree>
    <p:extLst>
      <p:ext uri="{BB962C8B-B14F-4D97-AF65-F5344CB8AC3E}">
        <p14:creationId xmlns:p14="http://schemas.microsoft.com/office/powerpoint/2010/main" val="396702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*Handout</a:t>
            </a:r>
            <a:r>
              <a:rPr lang="en-US" i="0" baseline="0" dirty="0" smtClean="0"/>
              <a:t> – Embracing Active STEM Learning Self-reflection  </a:t>
            </a:r>
          </a:p>
          <a:p>
            <a:endParaRPr lang="en-US" sz="1200" i="0" dirty="0" smtClean="0"/>
          </a:p>
          <a:p>
            <a:r>
              <a:rPr lang="en-US" dirty="0" smtClean="0"/>
              <a:t>Complete this handout and keep handy to use after each mini-session.</a:t>
            </a:r>
          </a:p>
          <a:p>
            <a:endParaRPr lang="en-US" i="1" dirty="0"/>
          </a:p>
        </p:txBody>
      </p:sp>
      <p:sp>
        <p:nvSpPr>
          <p:cNvPr id="4" name="Slide Number Placeholder 3"/>
          <p:cNvSpPr>
            <a:spLocks noGrp="1"/>
          </p:cNvSpPr>
          <p:nvPr>
            <p:ph type="sldNum" sz="quarter" idx="10"/>
          </p:nvPr>
        </p:nvSpPr>
        <p:spPr/>
        <p:txBody>
          <a:bodyPr/>
          <a:lstStyle/>
          <a:p>
            <a:fld id="{5049401E-39A2-C443-94F8-C115B3DFE2D3}" type="slidenum">
              <a:rPr lang="en-US" smtClean="0"/>
              <a:t>5</a:t>
            </a:fld>
            <a:endParaRPr lang="en-US"/>
          </a:p>
        </p:txBody>
      </p:sp>
    </p:spTree>
    <p:extLst>
      <p:ext uri="{BB962C8B-B14F-4D97-AF65-F5344CB8AC3E}">
        <p14:creationId xmlns:p14="http://schemas.microsoft.com/office/powerpoint/2010/main" val="385273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To introduce ourselves we are going to do two </a:t>
            </a:r>
            <a:r>
              <a:rPr lang="en-US" dirty="0" smtClean="0"/>
              <a:t>things</a:t>
            </a:r>
            <a:endParaRPr lang="en-US" sz="1400" dirty="0"/>
          </a:p>
          <a:p>
            <a:r>
              <a:rPr lang="en-US" b="1" dirty="0"/>
              <a:t> </a:t>
            </a:r>
            <a:endParaRPr lang="en-US" sz="1400" dirty="0"/>
          </a:p>
          <a:p>
            <a:pPr lvl="0"/>
            <a:r>
              <a:rPr lang="en-US" dirty="0"/>
              <a:t>On the index </a:t>
            </a:r>
            <a:r>
              <a:rPr lang="en-US" dirty="0" smtClean="0"/>
              <a:t>card</a:t>
            </a:r>
            <a:r>
              <a:rPr lang="en-US" baseline="0" dirty="0" smtClean="0"/>
              <a:t> that is on your table</a:t>
            </a:r>
            <a:r>
              <a:rPr lang="en-US" dirty="0" smtClean="0"/>
              <a:t>, </a:t>
            </a:r>
            <a:r>
              <a:rPr lang="en-US" dirty="0"/>
              <a:t>write:</a:t>
            </a:r>
            <a:endParaRPr lang="en-US" sz="1400" dirty="0"/>
          </a:p>
          <a:p>
            <a:pPr lvl="1"/>
            <a:r>
              <a:rPr lang="en-US" dirty="0"/>
              <a:t>What Active STEM Learning means to you</a:t>
            </a:r>
            <a:endParaRPr lang="en-US" sz="1400" dirty="0"/>
          </a:p>
          <a:p>
            <a:pPr lvl="1"/>
            <a:r>
              <a:rPr lang="en-US" dirty="0"/>
              <a:t>One thing you would like to learn today</a:t>
            </a:r>
            <a:endParaRPr lang="en-US" sz="1400" dirty="0"/>
          </a:p>
          <a:p>
            <a:pPr lvl="1"/>
            <a:r>
              <a:rPr lang="en-US" dirty="0"/>
              <a:t>One question you have about Active STEM Learning.</a:t>
            </a:r>
            <a:endParaRPr lang="en-US" sz="1400" dirty="0"/>
          </a:p>
          <a:p>
            <a:r>
              <a:rPr lang="en-US" b="1" dirty="0"/>
              <a:t> </a:t>
            </a:r>
            <a:endParaRPr lang="en-US" sz="1400" dirty="0"/>
          </a:p>
          <a:p>
            <a:r>
              <a:rPr lang="en-US" dirty="0"/>
              <a:t>Save your index card to use in the next activity and at the end of today’s session.</a:t>
            </a:r>
            <a:endParaRPr lang="en-US" sz="1400" dirty="0"/>
          </a:p>
          <a:p>
            <a:r>
              <a:rPr lang="en-US" b="1" dirty="0"/>
              <a:t> </a:t>
            </a:r>
            <a:endParaRPr lang="en-US" sz="1400" dirty="0"/>
          </a:p>
        </p:txBody>
      </p:sp>
      <p:sp>
        <p:nvSpPr>
          <p:cNvPr id="4" name="Slide Number Placeholder 3"/>
          <p:cNvSpPr>
            <a:spLocks noGrp="1"/>
          </p:cNvSpPr>
          <p:nvPr>
            <p:ph type="sldNum" sz="quarter" idx="10"/>
          </p:nvPr>
        </p:nvSpPr>
        <p:spPr/>
        <p:txBody>
          <a:bodyPr/>
          <a:lstStyle/>
          <a:p>
            <a:fld id="{5049401E-39A2-C443-94F8-C115B3DFE2D3}" type="slidenum">
              <a:rPr lang="en-US" smtClean="0"/>
              <a:t>6</a:t>
            </a:fld>
            <a:endParaRPr lang="en-US"/>
          </a:p>
        </p:txBody>
      </p:sp>
    </p:spTree>
    <p:extLst>
      <p:ext uri="{BB962C8B-B14F-4D97-AF65-F5344CB8AC3E}">
        <p14:creationId xmlns:p14="http://schemas.microsoft.com/office/powerpoint/2010/main" val="19325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What is STEM??</a:t>
            </a:r>
          </a:p>
          <a:p>
            <a:pPr defTabSz="465887">
              <a:defRPr/>
            </a:pPr>
            <a:endParaRPr lang="en-US" dirty="0"/>
          </a:p>
          <a:p>
            <a:pPr defTabSz="465887">
              <a:defRPr/>
            </a:pPr>
            <a:r>
              <a:rPr lang="en-US" dirty="0"/>
              <a:t>For a few minutes now, I want you to think of yourself as frontline staff at a staff meeting.  We are going to model incorporating Click2Science PD into a regular meeting.  And we’re going to work on improving how well we embrace active STEM learning.  </a:t>
            </a:r>
            <a:endParaRPr lang="en-US" dirty="0" smtClean="0"/>
          </a:p>
          <a:p>
            <a:pPr defTabSz="465887">
              <a:defRPr/>
            </a:pPr>
            <a:endParaRPr lang="en-US" dirty="0" smtClean="0"/>
          </a:p>
          <a:p>
            <a:pPr defTabSz="465887">
              <a:defRPr/>
            </a:pPr>
            <a:r>
              <a:rPr lang="en-US" sz="1200" b="0" i="0" kern="1200" dirty="0" smtClean="0">
                <a:solidFill>
                  <a:schemeClr val="tx1"/>
                </a:solidFill>
                <a:effectLst/>
                <a:latin typeface="+mn-lt"/>
                <a:ea typeface="+mn-ea"/>
                <a:cs typeface="+mn-cs"/>
              </a:rPr>
              <a:t>In order for youth to feel comfortable using their creativity, curiosity and imagination, we must endeavor to create an active STEM learning environment. Staff and volunteers can do this by focusing on the skills necessary to engage learners. </a:t>
            </a:r>
          </a:p>
          <a:p>
            <a:pPr defTabSz="465887">
              <a:defRPr/>
            </a:pPr>
            <a:endParaRPr lang="en-US" dirty="0" smtClean="0"/>
          </a:p>
        </p:txBody>
      </p:sp>
      <p:sp>
        <p:nvSpPr>
          <p:cNvPr id="4" name="Slide Number Placeholder 3"/>
          <p:cNvSpPr>
            <a:spLocks noGrp="1"/>
          </p:cNvSpPr>
          <p:nvPr>
            <p:ph type="sldNum" sz="quarter" idx="10"/>
          </p:nvPr>
        </p:nvSpPr>
        <p:spPr/>
        <p:txBody>
          <a:bodyPr/>
          <a:lstStyle/>
          <a:p>
            <a:fld id="{13F1E3EB-1573-5D46-AB1B-1A67B25B9E9D}" type="slidenum">
              <a:rPr lang="en-US" smtClean="0"/>
              <a:t>7</a:t>
            </a:fld>
            <a:endParaRPr lang="en-US"/>
          </a:p>
        </p:txBody>
      </p:sp>
    </p:spTree>
    <p:extLst>
      <p:ext uri="{BB962C8B-B14F-4D97-AF65-F5344CB8AC3E}">
        <p14:creationId xmlns:p14="http://schemas.microsoft.com/office/powerpoint/2010/main" val="28166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Fold a piece of paper into 3 sections to make a “ name tent”—please write your name on one side and on the other write about a favorite activity you did with an important adult in your life as a child—what did you do and who did you do it with?</a:t>
            </a:r>
            <a:endParaRPr lang="en-US" sz="1400" dirty="0"/>
          </a:p>
          <a:p>
            <a:r>
              <a:rPr lang="en-US" b="1" dirty="0"/>
              <a:t> </a:t>
            </a:r>
            <a:endParaRPr lang="en-US" dirty="0"/>
          </a:p>
          <a:p>
            <a:r>
              <a:rPr lang="en-US" dirty="0"/>
              <a:t>Share your name and favorite childhood activity with others at your table.</a:t>
            </a:r>
            <a:endParaRPr lang="en-US" dirty="0" smtClean="0"/>
          </a:p>
          <a:p>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8</a:t>
            </a:fld>
            <a:endParaRPr lang="en-US"/>
          </a:p>
        </p:txBody>
      </p:sp>
    </p:spTree>
    <p:extLst>
      <p:ext uri="{BB962C8B-B14F-4D97-AF65-F5344CB8AC3E}">
        <p14:creationId xmlns:p14="http://schemas.microsoft.com/office/powerpoint/2010/main" val="36052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t>
            </a:r>
            <a:r>
              <a:rPr lang="en-US" dirty="0" smtClean="0"/>
              <a:t>questions from</a:t>
            </a:r>
            <a:r>
              <a:rPr lang="en-US" baseline="0" dirty="0" smtClean="0"/>
              <a:t> the slide.</a:t>
            </a:r>
            <a:endParaRPr lang="en-US" dirty="0"/>
          </a:p>
          <a:p>
            <a:endParaRPr lang="en-US" dirty="0"/>
          </a:p>
          <a:p>
            <a:r>
              <a:rPr lang="en-US" dirty="0"/>
              <a:t>Thank you all for sharing these important childhood memories.  It’s important for us to realize how adults in our lives supported our curiosity and learning and how we can do the same for the children in our care each day.</a:t>
            </a:r>
          </a:p>
          <a:p>
            <a:r>
              <a:rPr lang="en-US" dirty="0"/>
              <a:t> </a:t>
            </a:r>
          </a:p>
          <a:p>
            <a:r>
              <a:rPr lang="en-US" dirty="0"/>
              <a:t>Today we are going to explore more about Active STEM Learning and how as adults in children’s lives you can help create memories for them – just like the ones you shared here – and in the process also promote learning!</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049401E-39A2-C443-94F8-C115B3DFE2D3}" type="slidenum">
              <a:rPr lang="en-US" smtClean="0"/>
              <a:t>9</a:t>
            </a:fld>
            <a:endParaRPr lang="en-US"/>
          </a:p>
        </p:txBody>
      </p:sp>
    </p:spTree>
    <p:extLst>
      <p:ext uri="{BB962C8B-B14F-4D97-AF65-F5344CB8AC3E}">
        <p14:creationId xmlns:p14="http://schemas.microsoft.com/office/powerpoint/2010/main" val="3835670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5" descr="C2S-Pattern-Orange.jpg"/>
          <p:cNvPicPr>
            <a:picLocks noChangeAspect="1"/>
          </p:cNvPicPr>
          <p:nvPr/>
        </p:nvPicPr>
        <p:blipFill>
          <a:blip r:embed="rId2">
            <a:extLst>
              <a:ext uri="{28A0092B-C50C-407E-A947-70E740481C1C}">
                <a14:useLocalDpi xmlns:a14="http://schemas.microsoft.com/office/drawing/2010/main" val="0"/>
              </a:ext>
            </a:extLst>
          </a:blip>
          <a:srcRect t="88727" r="66551"/>
          <a:stretch>
            <a:fillRect/>
          </a:stretch>
        </p:blipFill>
        <p:spPr bwMode="auto">
          <a:xfrm>
            <a:off x="6846888" y="0"/>
            <a:ext cx="2297112" cy="77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C2S-Pattern-Orange.jpg"/>
          <p:cNvPicPr>
            <a:picLocks noChangeAspect="1"/>
          </p:cNvPicPr>
          <p:nvPr/>
        </p:nvPicPr>
        <p:blipFill>
          <a:blip r:embed="rId2">
            <a:extLst>
              <a:ext uri="{28A0092B-C50C-407E-A947-70E740481C1C}">
                <a14:useLocalDpi xmlns:a14="http://schemas.microsoft.com/office/drawing/2010/main" val="0"/>
              </a:ext>
            </a:extLst>
          </a:blip>
          <a:srcRect t="88727"/>
          <a:stretch>
            <a:fillRect/>
          </a:stretch>
        </p:blipFill>
        <p:spPr bwMode="auto">
          <a:xfrm>
            <a:off x="0" y="0"/>
            <a:ext cx="6867525" cy="77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685800" y="0"/>
            <a:ext cx="7772400" cy="735013"/>
          </a:xfrm>
          <a:prstGeom prst="rect">
            <a:avLst/>
          </a:prstGeom>
        </p:spPr>
        <p:txBody>
          <a:bodyPr anchor="ctr">
            <a:normAutofit/>
          </a:bodyPr>
          <a:lstStyle>
            <a:lvl1pPr algn="ctr" defTabSz="457200" rtl="0" eaLnBrk="1" latinLnBrk="0" hangingPunct="1">
              <a:spcBef>
                <a:spcPct val="0"/>
              </a:spcBef>
              <a:buNone/>
              <a:defRPr sz="4400" b="0" i="0" kern="1200">
                <a:solidFill>
                  <a:srgbClr val="1294A6"/>
                </a:solidFill>
                <a:latin typeface="Gotham Bold"/>
                <a:ea typeface="+mj-ea"/>
                <a:cs typeface="Gotham Bold"/>
              </a:defRPr>
            </a:lvl1pPr>
          </a:lstStyle>
          <a:p>
            <a:pPr fontAlgn="auto">
              <a:spcAft>
                <a:spcPts val="0"/>
              </a:spcAft>
              <a:defRPr/>
            </a:pPr>
            <a:r>
              <a:rPr lang="en-US" sz="2000" dirty="0" smtClean="0">
                <a:solidFill>
                  <a:schemeClr val="bg1"/>
                </a:solidFill>
              </a:rPr>
              <a:t>Click2Science Presents</a:t>
            </a:r>
          </a:p>
        </p:txBody>
      </p:sp>
      <p:sp>
        <p:nvSpPr>
          <p:cNvPr id="2" name="Title 1"/>
          <p:cNvSpPr>
            <a:spLocks noGrp="1"/>
          </p:cNvSpPr>
          <p:nvPr>
            <p:ph type="ctrTitle"/>
          </p:nvPr>
        </p:nvSpPr>
        <p:spPr>
          <a:xfrm>
            <a:off x="685800" y="1395412"/>
            <a:ext cx="7772400" cy="1470025"/>
          </a:xfrm>
        </p:spPr>
        <p:txBody>
          <a:bodyPr anchor="t"/>
          <a:lstStyle/>
          <a:p>
            <a:r>
              <a:rPr lang="en-US" smtClean="0"/>
              <a:t>Click to edit Master title style</a:t>
            </a:r>
            <a:endParaRPr lang="en-US" dirty="0"/>
          </a:p>
        </p:txBody>
      </p:sp>
      <p:sp>
        <p:nvSpPr>
          <p:cNvPr id="3" name="Subtitle 2"/>
          <p:cNvSpPr>
            <a:spLocks noGrp="1"/>
          </p:cNvSpPr>
          <p:nvPr>
            <p:ph type="subTitle" idx="1"/>
          </p:nvPr>
        </p:nvSpPr>
        <p:spPr>
          <a:xfrm>
            <a:off x="1371600" y="3153507"/>
            <a:ext cx="6400800" cy="2727569"/>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2889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791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3199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3199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524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Gotham Medium"/>
                <a:cs typeface="Gotham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3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Gotham Medium"/>
                <a:cs typeface="Gotham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3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584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65891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1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654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7709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177692"/>
            <a:ext cx="5486400" cy="7815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776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click2sciencepd.org" TargetMode="Externa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a:t>
            </a:r>
          </a:p>
        </p:txBody>
      </p:sp>
      <p:sp>
        <p:nvSpPr>
          <p:cNvPr id="1027" name="Text Placeholder 2"/>
          <p:cNvSpPr>
            <a:spLocks noGrp="1"/>
          </p:cNvSpPr>
          <p:nvPr>
            <p:ph type="body" idx="1"/>
          </p:nvPr>
        </p:nvSpPr>
        <p:spPr bwMode="auto">
          <a:xfrm>
            <a:off x="457200" y="1600200"/>
            <a:ext cx="8229600" cy="424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pic>
        <p:nvPicPr>
          <p:cNvPr id="1028" name="Picture 6" descr="C2SLogo-Horizontal-NoTagLin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030913"/>
            <a:ext cx="2003425"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Content Placeholder 16">
            <a:hlinkClick r:id="rId11"/>
          </p:cNvPr>
          <p:cNvSpPr txBox="1">
            <a:spLocks/>
          </p:cNvSpPr>
          <p:nvPr/>
        </p:nvSpPr>
        <p:spPr>
          <a:xfrm>
            <a:off x="6591300" y="6311900"/>
            <a:ext cx="2095500" cy="409575"/>
          </a:xfrm>
          <a:prstGeom prst="rect">
            <a:avLst/>
          </a:prstGeom>
        </p:spPr>
        <p:txBody>
          <a:bodyPr/>
          <a:lstStyle>
            <a:lvl1pPr marL="0" indent="0" algn="r" defTabSz="457200" rtl="0" eaLnBrk="1" latinLnBrk="0" hangingPunct="1">
              <a:spcBef>
                <a:spcPct val="20000"/>
              </a:spcBef>
              <a:buClr>
                <a:srgbClr val="F18118"/>
              </a:buClr>
              <a:buSzPct val="125000"/>
              <a:buFont typeface="Courier New"/>
              <a:buNone/>
              <a:defRPr sz="1600" kern="1200">
                <a:solidFill>
                  <a:srgbClr val="F18118"/>
                </a:solidFill>
                <a:latin typeface="Sanchez"/>
                <a:ea typeface="+mn-ea"/>
                <a:cs typeface="Sanchez"/>
              </a:defRPr>
            </a:lvl1pPr>
            <a:lvl2pPr marL="742950" indent="-285750" algn="l" defTabSz="457200" rtl="0" eaLnBrk="1" latinLnBrk="0" hangingPunct="1">
              <a:spcBef>
                <a:spcPct val="20000"/>
              </a:spcBef>
              <a:buClr>
                <a:srgbClr val="F18118"/>
              </a:buClr>
              <a:buSzPct val="100000"/>
              <a:buFont typeface="Courier New"/>
              <a:buChar char="o"/>
              <a:defRPr sz="1600" kern="1200">
                <a:solidFill>
                  <a:srgbClr val="F18118"/>
                </a:solidFill>
                <a:latin typeface="Sanchez"/>
                <a:ea typeface="+mn-ea"/>
                <a:cs typeface="Sanchez"/>
              </a:defRPr>
            </a:lvl2pPr>
            <a:lvl3pPr marL="1143000" indent="-228600" algn="l" defTabSz="457200" rtl="0" eaLnBrk="1" latinLnBrk="0" hangingPunct="1">
              <a:spcBef>
                <a:spcPct val="20000"/>
              </a:spcBef>
              <a:buClr>
                <a:srgbClr val="F18118"/>
              </a:buClr>
              <a:buSzPct val="75000"/>
              <a:buFont typeface="Courier New"/>
              <a:buChar char="o"/>
              <a:defRPr sz="1600" kern="1200">
                <a:solidFill>
                  <a:srgbClr val="F18118"/>
                </a:solidFill>
                <a:latin typeface="Sanchez"/>
                <a:ea typeface="+mn-ea"/>
                <a:cs typeface="Sanchez"/>
              </a:defRPr>
            </a:lvl3pPr>
            <a:lvl4pPr marL="1600200" indent="-228600" algn="l" defTabSz="457200" rtl="0" eaLnBrk="1" latinLnBrk="0" hangingPunct="1">
              <a:spcBef>
                <a:spcPct val="20000"/>
              </a:spcBef>
              <a:buClr>
                <a:srgbClr val="F18118"/>
              </a:buClr>
              <a:buFont typeface="Arial"/>
              <a:buChar char="•"/>
              <a:defRPr sz="1600" kern="1200">
                <a:solidFill>
                  <a:srgbClr val="F18118"/>
                </a:solidFill>
                <a:latin typeface="Sanchez"/>
                <a:ea typeface="+mn-ea"/>
                <a:cs typeface="Sanchez"/>
              </a:defRPr>
            </a:lvl4pPr>
            <a:lvl5pPr marL="2057400" indent="-228600" algn="l" defTabSz="457200" rtl="0" eaLnBrk="1" latinLnBrk="0" hangingPunct="1">
              <a:spcBef>
                <a:spcPct val="20000"/>
              </a:spcBef>
              <a:buClr>
                <a:srgbClr val="F18118"/>
              </a:buClr>
              <a:buSzPct val="75000"/>
              <a:buFont typeface="Arial"/>
              <a:buChar char="•"/>
              <a:defRPr sz="1600" kern="1200">
                <a:solidFill>
                  <a:srgbClr val="F18118"/>
                </a:solidFill>
                <a:latin typeface="Sanchez"/>
                <a:ea typeface="+mn-ea"/>
                <a:cs typeface="Sanchez"/>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smtClean="0"/>
              <a:t>click2sciencepd.org</a:t>
            </a:r>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07" r:id="rId3"/>
    <p:sldLayoutId id="2147483708" r:id="rId4"/>
    <p:sldLayoutId id="2147483709" r:id="rId5"/>
    <p:sldLayoutId id="2147483710" r:id="rId6"/>
    <p:sldLayoutId id="2147483711" r:id="rId7"/>
    <p:sldLayoutId id="2147483712" r:id="rId8"/>
  </p:sldLayoutIdLst>
  <p:txStyles>
    <p:titleStyle>
      <a:lvl1pPr algn="ctr" defTabSz="457200" rtl="0" eaLnBrk="1" fontAlgn="base" hangingPunct="1">
        <a:spcBef>
          <a:spcPct val="0"/>
        </a:spcBef>
        <a:spcAft>
          <a:spcPct val="0"/>
        </a:spcAft>
        <a:defRPr sz="4400" kern="1200">
          <a:solidFill>
            <a:srgbClr val="1294A6"/>
          </a:solidFill>
          <a:latin typeface="Gotham Bold"/>
          <a:ea typeface="ＭＳ Ｐゴシック" charset="0"/>
          <a:cs typeface="Gotham Bold"/>
        </a:defRPr>
      </a:lvl1pPr>
      <a:lvl2pPr algn="ctr" defTabSz="457200" rtl="0" eaLnBrk="1" fontAlgn="base" hangingPunct="1">
        <a:spcBef>
          <a:spcPct val="0"/>
        </a:spcBef>
        <a:spcAft>
          <a:spcPct val="0"/>
        </a:spcAft>
        <a:defRPr sz="4400">
          <a:solidFill>
            <a:srgbClr val="1294A6"/>
          </a:solidFill>
          <a:latin typeface="Gotham Bold" charset="0"/>
          <a:ea typeface="ＭＳ Ｐゴシック" charset="0"/>
        </a:defRPr>
      </a:lvl2pPr>
      <a:lvl3pPr algn="ctr" defTabSz="457200" rtl="0" eaLnBrk="1" fontAlgn="base" hangingPunct="1">
        <a:spcBef>
          <a:spcPct val="0"/>
        </a:spcBef>
        <a:spcAft>
          <a:spcPct val="0"/>
        </a:spcAft>
        <a:defRPr sz="4400">
          <a:solidFill>
            <a:srgbClr val="1294A6"/>
          </a:solidFill>
          <a:latin typeface="Gotham Bold" charset="0"/>
          <a:ea typeface="ＭＳ Ｐゴシック" charset="0"/>
        </a:defRPr>
      </a:lvl3pPr>
      <a:lvl4pPr algn="ctr" defTabSz="457200" rtl="0" eaLnBrk="1" fontAlgn="base" hangingPunct="1">
        <a:spcBef>
          <a:spcPct val="0"/>
        </a:spcBef>
        <a:spcAft>
          <a:spcPct val="0"/>
        </a:spcAft>
        <a:defRPr sz="4400">
          <a:solidFill>
            <a:srgbClr val="1294A6"/>
          </a:solidFill>
          <a:latin typeface="Gotham Bold" charset="0"/>
          <a:ea typeface="ＭＳ Ｐゴシック" charset="0"/>
        </a:defRPr>
      </a:lvl4pPr>
      <a:lvl5pPr algn="ctr" defTabSz="457200" rtl="0" eaLnBrk="1" fontAlgn="base" hangingPunct="1">
        <a:spcBef>
          <a:spcPct val="0"/>
        </a:spcBef>
        <a:spcAft>
          <a:spcPct val="0"/>
        </a:spcAft>
        <a:defRPr sz="4400">
          <a:solidFill>
            <a:srgbClr val="1294A6"/>
          </a:solidFill>
          <a:latin typeface="Gotham Bold" charset="0"/>
          <a:ea typeface="ＭＳ Ｐゴシック" charset="0"/>
        </a:defRPr>
      </a:lvl5pPr>
      <a:lvl6pPr marL="457200" algn="ctr" defTabSz="457200" rtl="0" eaLnBrk="1" fontAlgn="base" hangingPunct="1">
        <a:spcBef>
          <a:spcPct val="0"/>
        </a:spcBef>
        <a:spcAft>
          <a:spcPct val="0"/>
        </a:spcAft>
        <a:defRPr sz="4400">
          <a:solidFill>
            <a:srgbClr val="1294A6"/>
          </a:solidFill>
          <a:latin typeface="Gotham Bold" charset="0"/>
          <a:ea typeface="ＭＳ Ｐゴシック" charset="0"/>
        </a:defRPr>
      </a:lvl6pPr>
      <a:lvl7pPr marL="914400" algn="ctr" defTabSz="457200" rtl="0" eaLnBrk="1" fontAlgn="base" hangingPunct="1">
        <a:spcBef>
          <a:spcPct val="0"/>
        </a:spcBef>
        <a:spcAft>
          <a:spcPct val="0"/>
        </a:spcAft>
        <a:defRPr sz="4400">
          <a:solidFill>
            <a:srgbClr val="1294A6"/>
          </a:solidFill>
          <a:latin typeface="Gotham Bold" charset="0"/>
          <a:ea typeface="ＭＳ Ｐゴシック" charset="0"/>
        </a:defRPr>
      </a:lvl7pPr>
      <a:lvl8pPr marL="1371600" algn="ctr" defTabSz="457200" rtl="0" eaLnBrk="1" fontAlgn="base" hangingPunct="1">
        <a:spcBef>
          <a:spcPct val="0"/>
        </a:spcBef>
        <a:spcAft>
          <a:spcPct val="0"/>
        </a:spcAft>
        <a:defRPr sz="4400">
          <a:solidFill>
            <a:srgbClr val="1294A6"/>
          </a:solidFill>
          <a:latin typeface="Gotham Bold" charset="0"/>
          <a:ea typeface="ＭＳ Ｐゴシック" charset="0"/>
        </a:defRPr>
      </a:lvl8pPr>
      <a:lvl9pPr marL="1828800" algn="ctr" defTabSz="457200" rtl="0" eaLnBrk="1" fontAlgn="base" hangingPunct="1">
        <a:spcBef>
          <a:spcPct val="0"/>
        </a:spcBef>
        <a:spcAft>
          <a:spcPct val="0"/>
        </a:spcAft>
        <a:defRPr sz="4400">
          <a:solidFill>
            <a:srgbClr val="1294A6"/>
          </a:solidFill>
          <a:latin typeface="Gotham Bold" charset="0"/>
          <a:ea typeface="ＭＳ Ｐゴシック" charset="0"/>
        </a:defRPr>
      </a:lvl9pPr>
    </p:titleStyle>
    <p:bodyStyle>
      <a:lvl1pPr marL="342900" indent="-342900" algn="l" defTabSz="457200" rtl="0" eaLnBrk="1" fontAlgn="base" hangingPunct="1">
        <a:spcBef>
          <a:spcPct val="20000"/>
        </a:spcBef>
        <a:spcAft>
          <a:spcPct val="0"/>
        </a:spcAft>
        <a:buClr>
          <a:srgbClr val="F18118"/>
        </a:buClr>
        <a:buSzPct val="125000"/>
        <a:buFont typeface="Courier New" charset="0"/>
        <a:buChar char="o"/>
        <a:defRPr sz="3200" kern="1200">
          <a:solidFill>
            <a:schemeClr val="tx1"/>
          </a:solidFill>
          <a:latin typeface="Sanchez"/>
          <a:ea typeface="ＭＳ Ｐゴシック" charset="0"/>
          <a:cs typeface="Sanchez"/>
        </a:defRPr>
      </a:lvl1pPr>
      <a:lvl2pPr marL="742950" indent="-285750" algn="l" defTabSz="457200" rtl="0" eaLnBrk="1" fontAlgn="base" hangingPunct="1">
        <a:spcBef>
          <a:spcPct val="20000"/>
        </a:spcBef>
        <a:spcAft>
          <a:spcPct val="0"/>
        </a:spcAft>
        <a:buClr>
          <a:srgbClr val="F18118"/>
        </a:buClr>
        <a:buSzPct val="100000"/>
        <a:buFont typeface="Courier New" charset="0"/>
        <a:buChar char="o"/>
        <a:defRPr sz="2800" kern="1200">
          <a:solidFill>
            <a:schemeClr val="tx1"/>
          </a:solidFill>
          <a:latin typeface="Sanchez"/>
          <a:ea typeface="ＭＳ Ｐゴシック" charset="0"/>
          <a:cs typeface="Sanchez"/>
        </a:defRPr>
      </a:lvl2pPr>
      <a:lvl3pPr marL="1143000" indent="-228600" algn="l" defTabSz="457200" rtl="0" eaLnBrk="1" fontAlgn="base" hangingPunct="1">
        <a:spcBef>
          <a:spcPct val="20000"/>
        </a:spcBef>
        <a:spcAft>
          <a:spcPct val="0"/>
        </a:spcAft>
        <a:buClr>
          <a:srgbClr val="F18118"/>
        </a:buClr>
        <a:buSzPct val="75000"/>
        <a:buFont typeface="Courier New" charset="0"/>
        <a:buChar char="o"/>
        <a:defRPr sz="2400" kern="1200">
          <a:solidFill>
            <a:schemeClr val="tx1"/>
          </a:solidFill>
          <a:latin typeface="Sanchez"/>
          <a:ea typeface="ＭＳ Ｐゴシック" charset="0"/>
          <a:cs typeface="Sanchez"/>
        </a:defRPr>
      </a:lvl3pPr>
      <a:lvl4pPr marL="1600200" indent="-228600" algn="l" defTabSz="457200" rtl="0" eaLnBrk="1" fontAlgn="base" hangingPunct="1">
        <a:spcBef>
          <a:spcPct val="20000"/>
        </a:spcBef>
        <a:spcAft>
          <a:spcPct val="0"/>
        </a:spcAft>
        <a:buClr>
          <a:srgbClr val="F18118"/>
        </a:buClr>
        <a:buFont typeface="Arial" charset="0"/>
        <a:buChar char="•"/>
        <a:defRPr sz="2000" kern="1200">
          <a:solidFill>
            <a:schemeClr val="tx1"/>
          </a:solidFill>
          <a:latin typeface="Sanchez"/>
          <a:ea typeface="ＭＳ Ｐゴシック" charset="0"/>
          <a:cs typeface="Sanchez"/>
        </a:defRPr>
      </a:lvl4pPr>
      <a:lvl5pPr marL="2057400" indent="-228600" algn="l" defTabSz="457200" rtl="0" eaLnBrk="1" fontAlgn="base" hangingPunct="1">
        <a:spcBef>
          <a:spcPct val="20000"/>
        </a:spcBef>
        <a:spcAft>
          <a:spcPct val="0"/>
        </a:spcAft>
        <a:buClr>
          <a:srgbClr val="F18118"/>
        </a:buClr>
        <a:buSzPct val="75000"/>
        <a:buFont typeface="Arial" charset="0"/>
        <a:buChar char="•"/>
        <a:defRPr sz="2000" kern="1200">
          <a:solidFill>
            <a:schemeClr val="tx1"/>
          </a:solidFill>
          <a:latin typeface="Sanchez"/>
          <a:ea typeface="ＭＳ Ｐゴシック" charset="0"/>
          <a:cs typeface="Sanchez"/>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lick2sciencepd.org/learning-modules/design-a-grape-smasher"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lick2sciencepd.org/learning-modules/supporting-youth-interactions-in-stem-explor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click2sciencepd.org/learning-modules/creating-opportunities-for-youth-to-reflect"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careerexplorer.unl.edu/career.php?l=6&amp;c=c4&amp;e=4&amp;j=0&amp;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lick2sciencepd.org/learning-modules/trying-out-career-roles"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22.tiff"/></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click2sciencepd.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pinterest.com/click2science/" TargetMode="External"/><Relationship Id="rId3" Type="http://schemas.openxmlformats.org/officeDocument/2006/relationships/hyperlink" Target="http://click2sciencepd.org" TargetMode="External"/><Relationship Id="rId7"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facebook.com/click2science" TargetMode="External"/><Relationship Id="rId11" Type="http://schemas.openxmlformats.org/officeDocument/2006/relationships/image" Target="../media/image25.png"/><Relationship Id="rId5" Type="http://schemas.openxmlformats.org/officeDocument/2006/relationships/image" Target="../media/image2.jpeg"/><Relationship Id="rId10" Type="http://schemas.openxmlformats.org/officeDocument/2006/relationships/hyperlink" Target="https://twitter.com/Click2Science" TargetMode="External"/><Relationship Id="rId4" Type="http://schemas.openxmlformats.org/officeDocument/2006/relationships/hyperlink" Target="mailto:click2sciencepd@unl.edu" TargetMode="Externa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ctrTitle"/>
          </p:nvPr>
        </p:nvSpPr>
        <p:spPr>
          <a:xfrm>
            <a:off x="88900" y="1505160"/>
            <a:ext cx="9055100" cy="1482308"/>
          </a:xfrm>
        </p:spPr>
        <p:txBody>
          <a:bodyPr/>
          <a:lstStyle/>
          <a:p>
            <a:r>
              <a:rPr lang="en-US" sz="3600" b="1" dirty="0" smtClean="0">
                <a:solidFill>
                  <a:schemeClr val="bg2"/>
                </a:solidFill>
                <a:latin typeface="Gotham Bold" charset="0"/>
              </a:rPr>
              <a:t>Click 2 Science</a:t>
            </a:r>
            <a:br>
              <a:rPr lang="en-US" sz="3600" b="1" dirty="0" smtClean="0">
                <a:solidFill>
                  <a:schemeClr val="bg2"/>
                </a:solidFill>
                <a:latin typeface="Gotham Bold" charset="0"/>
              </a:rPr>
            </a:br>
            <a:r>
              <a:rPr lang="en-US" sz="3600" b="1" dirty="0"/>
              <a:t>http://click2sciencepd.org/</a:t>
            </a:r>
            <a:br>
              <a:rPr lang="en-US" sz="3600" b="1" dirty="0"/>
            </a:br>
            <a:endParaRPr lang="en-US" sz="3600" b="1" dirty="0">
              <a:solidFill>
                <a:schemeClr val="bg2"/>
              </a:solidFill>
              <a:latin typeface="Gotham Bold" charset="0"/>
            </a:endParaRPr>
          </a:p>
        </p:txBody>
      </p:sp>
      <p:pic>
        <p:nvPicPr>
          <p:cNvPr id="4" name="Picture 3" descr="LogoBarHeader.jpg"/>
          <p:cNvPicPr/>
          <p:nvPr/>
        </p:nvPicPr>
        <p:blipFill>
          <a:blip r:embed="rId3" cstate="print"/>
          <a:srcRect l="17110" b="13630"/>
          <a:stretch>
            <a:fillRect/>
          </a:stretch>
        </p:blipFill>
        <p:spPr>
          <a:xfrm>
            <a:off x="0" y="0"/>
            <a:ext cx="9144000" cy="1200150"/>
          </a:xfrm>
          <a:prstGeom prst="rect">
            <a:avLst/>
          </a:prstGeom>
        </p:spPr>
      </p:pic>
      <p:pic>
        <p:nvPicPr>
          <p:cNvPr id="5" name="Picture 4" descr="ExtBanner.png"/>
          <p:cNvPicPr/>
          <p:nvPr/>
        </p:nvPicPr>
        <p:blipFill>
          <a:blip r:embed="rId4" cstate="print"/>
          <a:stretch>
            <a:fillRect/>
          </a:stretch>
        </p:blipFill>
        <p:spPr>
          <a:xfrm>
            <a:off x="3568101" y="411231"/>
            <a:ext cx="2400300" cy="377687"/>
          </a:xfrm>
          <a:prstGeom prst="rect">
            <a:avLst/>
          </a:prstGeom>
        </p:spPr>
      </p:pic>
      <p:pic>
        <p:nvPicPr>
          <p:cNvPr id="6" name="Picture 5"/>
          <p:cNvPicPr/>
          <p:nvPr/>
        </p:nvPicPr>
        <p:blipFill>
          <a:blip r:embed="rId5" cstate="print"/>
          <a:srcRect/>
          <a:stretch>
            <a:fillRect/>
          </a:stretch>
        </p:blipFill>
        <p:spPr bwMode="auto">
          <a:xfrm>
            <a:off x="304263" y="434630"/>
            <a:ext cx="2689157" cy="541683"/>
          </a:xfrm>
          <a:prstGeom prst="rect">
            <a:avLst/>
          </a:prstGeom>
          <a:noFill/>
        </p:spPr>
      </p:pic>
      <p:pic>
        <p:nvPicPr>
          <p:cNvPr id="7" name="Content Placeholder 3" descr="Wordles.tiff"/>
          <p:cNvPicPr>
            <a:picLocks noChangeAspect="1"/>
          </p:cNvPicPr>
          <p:nvPr/>
        </p:nvPicPr>
        <p:blipFill>
          <a:blip r:embed="rId6">
            <a:extLst>
              <a:ext uri="{28A0092B-C50C-407E-A947-70E740481C1C}">
                <a14:useLocalDpi xmlns:a14="http://schemas.microsoft.com/office/drawing/2010/main" val="0"/>
              </a:ext>
            </a:extLst>
          </a:blip>
          <a:srcRect t="7941" b="7941"/>
          <a:stretch>
            <a:fillRect/>
          </a:stretch>
        </p:blipFill>
        <p:spPr bwMode="auto">
          <a:xfrm>
            <a:off x="304263" y="3180386"/>
            <a:ext cx="8297036" cy="2801798"/>
          </a:xfrm>
          <a:prstGeom prst="rect">
            <a:avLst/>
          </a:prstGeom>
          <a:noFill/>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36857876"/>
              </p:ext>
            </p:extLst>
          </p:nvPr>
        </p:nvGraphicFramePr>
        <p:xfrm>
          <a:off x="328229" y="485143"/>
          <a:ext cx="8662360" cy="535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151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092200"/>
            <a:ext cx="8229600" cy="4241800"/>
          </a:xfrm>
        </p:spPr>
        <p:txBody>
          <a:bodyPr/>
          <a:lstStyle/>
          <a:p>
            <a:pPr marL="0" indent="0">
              <a:buNone/>
            </a:pPr>
            <a:r>
              <a:rPr lang="en-US" sz="2000" b="1" dirty="0"/>
              <a:t> </a:t>
            </a:r>
            <a:endParaRPr lang="en-US" sz="2000" dirty="0"/>
          </a:p>
          <a:p>
            <a:pPr lvl="0"/>
            <a:r>
              <a:rPr lang="en-US" sz="2800" dirty="0"/>
              <a:t>What types of materials are used for Active STEM Learning?</a:t>
            </a:r>
          </a:p>
          <a:p>
            <a:pPr lvl="0"/>
            <a:r>
              <a:rPr lang="en-US" sz="2800" dirty="0"/>
              <a:t>What considerations should be made in regard to time and space?</a:t>
            </a:r>
          </a:p>
          <a:p>
            <a:pPr lvl="0"/>
            <a:r>
              <a:rPr lang="en-US" sz="2800" dirty="0"/>
              <a:t>What do children’s expressions and questions tell the adult about whether or not they are interested in the materials?</a:t>
            </a:r>
          </a:p>
          <a:p>
            <a:pPr lvl="0"/>
            <a:r>
              <a:rPr lang="en-US" sz="2800" dirty="0"/>
              <a:t>How might adults support children’s inquiry and/or creativity, imagination and curiosity?</a:t>
            </a:r>
          </a:p>
          <a:p>
            <a:endParaRPr lang="en-US" dirty="0"/>
          </a:p>
        </p:txBody>
      </p:sp>
    </p:spTree>
    <p:extLst>
      <p:ext uri="{BB962C8B-B14F-4D97-AF65-F5344CB8AC3E}">
        <p14:creationId xmlns:p14="http://schemas.microsoft.com/office/powerpoint/2010/main" val="89361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90093467"/>
              </p:ext>
            </p:extLst>
          </p:nvPr>
        </p:nvGraphicFramePr>
        <p:xfrm>
          <a:off x="328229" y="485143"/>
          <a:ext cx="8662360" cy="535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8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43647" y="5208156"/>
            <a:ext cx="8576235" cy="1017708"/>
          </a:xfrm>
        </p:spPr>
        <p:txBody>
          <a:bodyPr anchor="ctr">
            <a:normAutofit/>
          </a:bodyPr>
          <a:lstStyle/>
          <a:p>
            <a:pPr algn="ctr"/>
            <a:r>
              <a:rPr lang="en-US" sz="4800" b="1" dirty="0" smtClean="0">
                <a:solidFill>
                  <a:schemeClr val="accent3"/>
                </a:solidFill>
              </a:rPr>
              <a:t>Seeing the Skill in Action</a:t>
            </a:r>
            <a:endParaRPr lang="en-US" sz="4800" b="1" dirty="0">
              <a:solidFill>
                <a:schemeClr val="accent3"/>
              </a:solidFill>
            </a:endParaRPr>
          </a:p>
        </p:txBody>
      </p:sp>
      <p:pic>
        <p:nvPicPr>
          <p:cNvPr id="3" name="Picture Placeholder 2" descr="Untitled.tiff">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l="-14447" r="-14447"/>
          <a:stretch>
            <a:fillRect/>
          </a:stretch>
        </p:blipFill>
        <p:spPr>
          <a:xfrm>
            <a:off x="343647" y="313916"/>
            <a:ext cx="4340390" cy="4894240"/>
          </a:xfrm>
        </p:spPr>
      </p:pic>
      <p:sp>
        <p:nvSpPr>
          <p:cNvPr id="4" name="TextBox 3"/>
          <p:cNvSpPr txBox="1"/>
          <p:nvPr/>
        </p:nvSpPr>
        <p:spPr>
          <a:xfrm>
            <a:off x="4684037" y="313916"/>
            <a:ext cx="4235845" cy="4154984"/>
          </a:xfrm>
          <a:prstGeom prst="rect">
            <a:avLst/>
          </a:prstGeom>
          <a:noFill/>
        </p:spPr>
        <p:txBody>
          <a:bodyPr wrap="square" rtlCol="0">
            <a:spAutoFit/>
          </a:bodyPr>
          <a:lstStyle/>
          <a:p>
            <a:endParaRPr lang="en-US" sz="2400" dirty="0"/>
          </a:p>
          <a:p>
            <a:pPr lvl="0"/>
            <a:r>
              <a:rPr lang="en-US" sz="2400" dirty="0"/>
              <a:t>What strategies did the adults use to encourage active learning?</a:t>
            </a:r>
          </a:p>
          <a:p>
            <a:pPr lvl="0"/>
            <a:r>
              <a:rPr lang="en-US" sz="2400" dirty="0"/>
              <a:t>What are the children are saying or doing that indicates they are learning?</a:t>
            </a:r>
          </a:p>
          <a:p>
            <a:pPr lvl="0"/>
            <a:r>
              <a:rPr lang="en-US" sz="2400" dirty="0"/>
              <a:t>What does the space look like?  How is this similar or different from the space you use?</a:t>
            </a:r>
          </a:p>
          <a:p>
            <a:r>
              <a:rPr lang="en-US" sz="2400" dirty="0"/>
              <a:t>What materials are used?</a:t>
            </a:r>
          </a:p>
        </p:txBody>
      </p:sp>
    </p:spTree>
    <p:extLst>
      <p:ext uri="{BB962C8B-B14F-4D97-AF65-F5344CB8AC3E}">
        <p14:creationId xmlns:p14="http://schemas.microsoft.com/office/powerpoint/2010/main" val="90122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30598843"/>
              </p:ext>
            </p:extLst>
          </p:nvPr>
        </p:nvGraphicFramePr>
        <p:xfrm>
          <a:off x="328229" y="485143"/>
          <a:ext cx="8662360" cy="535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237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915974"/>
              </p:ext>
            </p:extLst>
          </p:nvPr>
        </p:nvGraphicFramePr>
        <p:xfrm>
          <a:off x="328229" y="485143"/>
          <a:ext cx="8662360" cy="535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r>
              <a:rPr lang="en-US" dirty="0" smtClean="0"/>
              <a:t>Take a ______ Minute break</a:t>
            </a:r>
          </a:p>
          <a:p>
            <a:r>
              <a:rPr lang="en-US" dirty="0" smtClean="0"/>
              <a:t>Before we get into</a:t>
            </a:r>
            <a:r>
              <a:rPr lang="en-US" dirty="0"/>
              <a:t> Encouraging Collaborative STEM Work</a:t>
            </a:r>
          </a:p>
          <a:p>
            <a:endParaRPr lang="en-US" dirty="0"/>
          </a:p>
        </p:txBody>
      </p:sp>
    </p:spTree>
    <p:extLst>
      <p:ext uri="{BB962C8B-B14F-4D97-AF65-F5344CB8AC3E}">
        <p14:creationId xmlns:p14="http://schemas.microsoft.com/office/powerpoint/2010/main" val="282209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0317" y="898525"/>
            <a:ext cx="8926533" cy="3840480"/>
          </a:xfrm>
          <a:prstGeom prst="rect">
            <a:avLst/>
          </a:prstGeom>
        </p:spPr>
      </p:pic>
      <p:sp>
        <p:nvSpPr>
          <p:cNvPr id="2" name="TextBox 1"/>
          <p:cNvSpPr txBox="1"/>
          <p:nvPr/>
        </p:nvSpPr>
        <p:spPr>
          <a:xfrm>
            <a:off x="2133600" y="5174734"/>
            <a:ext cx="5232400" cy="646331"/>
          </a:xfrm>
          <a:prstGeom prst="rect">
            <a:avLst/>
          </a:prstGeom>
          <a:noFill/>
        </p:spPr>
        <p:txBody>
          <a:bodyPr wrap="square" rtlCol="0">
            <a:spAutoFit/>
          </a:bodyPr>
          <a:lstStyle/>
          <a:p>
            <a:r>
              <a:rPr lang="en-US" sz="3600" dirty="0" smtClean="0"/>
              <a:t>Teaming Up for Success</a:t>
            </a:r>
            <a:endParaRPr lang="en-US" sz="3600" dirty="0"/>
          </a:p>
        </p:txBody>
      </p:sp>
    </p:spTree>
    <p:extLst>
      <p:ext uri="{BB962C8B-B14F-4D97-AF65-F5344CB8AC3E}">
        <p14:creationId xmlns:p14="http://schemas.microsoft.com/office/powerpoint/2010/main" val="317274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4000"/>
            <a:ext cx="8966200" cy="5588000"/>
          </a:xfrm>
        </p:spPr>
        <p:txBody>
          <a:bodyPr/>
          <a:lstStyle/>
          <a:p>
            <a:r>
              <a:rPr lang="en-US" dirty="0">
                <a:solidFill>
                  <a:srgbClr val="424242"/>
                </a:solidFill>
                <a:latin typeface="OpenSans-Bold"/>
              </a:rPr>
              <a:t>Purpose</a:t>
            </a:r>
            <a:r>
              <a:rPr lang="en-US" dirty="0">
                <a:solidFill>
                  <a:srgbClr val="424242"/>
                </a:solidFill>
                <a:latin typeface="OpenSans"/>
              </a:rPr>
              <a:t>: To effectively collaborate and interact during STEM learning experiences.</a:t>
            </a:r>
          </a:p>
          <a:p>
            <a:r>
              <a:rPr lang="en-US" dirty="0">
                <a:solidFill>
                  <a:srgbClr val="424242"/>
                </a:solidFill>
                <a:latin typeface="OpenSans-Bold"/>
              </a:rPr>
              <a:t>Outcome</a:t>
            </a:r>
            <a:r>
              <a:rPr lang="en-US" dirty="0">
                <a:solidFill>
                  <a:srgbClr val="424242"/>
                </a:solidFill>
                <a:latin typeface="OpenSans"/>
              </a:rPr>
              <a:t>: Staff will learn </a:t>
            </a:r>
            <a:r>
              <a:rPr lang="en-US" dirty="0" smtClean="0">
                <a:solidFill>
                  <a:srgbClr val="424242"/>
                </a:solidFill>
                <a:latin typeface="OpenSans"/>
              </a:rPr>
              <a:t>to:</a:t>
            </a:r>
          </a:p>
          <a:p>
            <a:pPr lvl="1"/>
            <a:r>
              <a:rPr lang="en-US" dirty="0">
                <a:solidFill>
                  <a:srgbClr val="424242"/>
                </a:solidFill>
                <a:latin typeface="OpenSans"/>
              </a:rPr>
              <a:t>Describe the value of collaborative efforts in terms youth can understand and provide real world examples</a:t>
            </a:r>
          </a:p>
          <a:p>
            <a:pPr lvl="1"/>
            <a:r>
              <a:rPr lang="en-US" dirty="0">
                <a:solidFill>
                  <a:srgbClr val="424242"/>
                </a:solidFill>
                <a:latin typeface="OpenSans"/>
              </a:rPr>
              <a:t>Portray science as a collaborative effort that involves groups of people working together to solve problems and build explanations of the natural </a:t>
            </a:r>
            <a:r>
              <a:rPr lang="en-US" dirty="0" smtClean="0">
                <a:solidFill>
                  <a:srgbClr val="424242"/>
                </a:solidFill>
                <a:latin typeface="OpenSans"/>
              </a:rPr>
              <a:t>world</a:t>
            </a:r>
          </a:p>
          <a:p>
            <a:pPr lvl="1"/>
            <a:r>
              <a:rPr lang="en-US" dirty="0">
                <a:solidFill>
                  <a:srgbClr val="424242"/>
                </a:solidFill>
                <a:latin typeface="OpenSans"/>
              </a:rPr>
              <a:t>Facilitate STEM activities in which youth develop the skills to collaborate and cooperate effectively</a:t>
            </a:r>
          </a:p>
          <a:p>
            <a:pPr lvl="1"/>
            <a:endParaRPr lang="en-US" dirty="0"/>
          </a:p>
          <a:p>
            <a:pPr lvl="1"/>
            <a:endParaRPr lang="en-US" dirty="0">
              <a:solidFill>
                <a:srgbClr val="424242"/>
              </a:solidFill>
              <a:latin typeface="OpenSans"/>
            </a:endParaRPr>
          </a:p>
          <a:p>
            <a:pPr lvl="1"/>
            <a:endParaRPr lang="en-US" dirty="0">
              <a:solidFill>
                <a:srgbClr val="424242"/>
              </a:solidFill>
              <a:latin typeface="OpenSans"/>
            </a:endParaRPr>
          </a:p>
          <a:p>
            <a:endParaRPr lang="en-US" dirty="0"/>
          </a:p>
        </p:txBody>
      </p:sp>
    </p:spTree>
    <p:extLst>
      <p:ext uri="{BB962C8B-B14F-4D97-AF65-F5344CB8AC3E}">
        <p14:creationId xmlns:p14="http://schemas.microsoft.com/office/powerpoint/2010/main" val="70031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5800" y="1649827"/>
            <a:ext cx="7772400" cy="2727569"/>
          </a:xfrm>
        </p:spPr>
        <p:txBody>
          <a:bodyPr/>
          <a:lstStyle/>
          <a:p>
            <a:r>
              <a:rPr lang="en-US" sz="4000" dirty="0" smtClean="0">
                <a:solidFill>
                  <a:schemeClr val="tx1"/>
                </a:solidFill>
              </a:rPr>
              <a:t>What does the word “</a:t>
            </a:r>
            <a:r>
              <a:rPr lang="en-US" sz="4000" i="1" dirty="0" smtClean="0">
                <a:solidFill>
                  <a:schemeClr val="tx1"/>
                </a:solidFill>
              </a:rPr>
              <a:t>collaboration” </a:t>
            </a:r>
            <a:r>
              <a:rPr lang="en-US" sz="4000" dirty="0" smtClean="0">
                <a:solidFill>
                  <a:schemeClr val="tx1"/>
                </a:solidFill>
              </a:rPr>
              <a:t>mean to you?</a:t>
            </a:r>
          </a:p>
          <a:p>
            <a:endParaRPr lang="en-US" sz="4000" dirty="0" smtClean="0">
              <a:solidFill>
                <a:schemeClr val="tx1"/>
              </a:solidFill>
            </a:endParaRPr>
          </a:p>
          <a:p>
            <a:r>
              <a:rPr lang="en-US" sz="4000" dirty="0" smtClean="0">
                <a:solidFill>
                  <a:schemeClr val="tx1"/>
                </a:solidFill>
              </a:rPr>
              <a:t>Tell </a:t>
            </a:r>
            <a:r>
              <a:rPr lang="en-US" sz="4000" dirty="0">
                <a:solidFill>
                  <a:schemeClr val="tx1"/>
                </a:solidFill>
              </a:rPr>
              <a:t>about a time of positive collaboration you've experienced.</a:t>
            </a:r>
          </a:p>
          <a:p>
            <a:endParaRPr lang="en-US" sz="4000" dirty="0"/>
          </a:p>
          <a:p>
            <a:endParaRPr lang="en-US" sz="4000" dirty="0"/>
          </a:p>
        </p:txBody>
      </p:sp>
    </p:spTree>
    <p:extLst>
      <p:ext uri="{BB962C8B-B14F-4D97-AF65-F5344CB8AC3E}">
        <p14:creationId xmlns:p14="http://schemas.microsoft.com/office/powerpoint/2010/main" val="202524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052" t="23680" r="12475" b="21041"/>
          <a:stretch/>
        </p:blipFill>
        <p:spPr>
          <a:xfrm>
            <a:off x="243840" y="731520"/>
            <a:ext cx="8757920" cy="4958080"/>
          </a:xfrm>
          <a:prstGeom prst="rect">
            <a:avLst/>
          </a:prstGeom>
        </p:spPr>
      </p:pic>
    </p:spTree>
    <p:extLst>
      <p:ext uri="{BB962C8B-B14F-4D97-AF65-F5344CB8AC3E}">
        <p14:creationId xmlns:p14="http://schemas.microsoft.com/office/powerpoint/2010/main" val="430463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1"/>
          <p:cNvGrpSpPr>
            <a:grpSpLocks/>
          </p:cNvGrpSpPr>
          <p:nvPr/>
        </p:nvGrpSpPr>
        <p:grpSpPr bwMode="auto">
          <a:xfrm>
            <a:off x="-56569" y="722192"/>
            <a:ext cx="9144000" cy="5417442"/>
            <a:chOff x="15" y="15"/>
            <a:chExt cx="9504" cy="4210"/>
          </a:xfrm>
        </p:grpSpPr>
        <p:grpSp>
          <p:nvGrpSpPr>
            <p:cNvPr id="85" name="Group 157"/>
            <p:cNvGrpSpPr>
              <a:grpSpLocks/>
            </p:cNvGrpSpPr>
            <p:nvPr/>
          </p:nvGrpSpPr>
          <p:grpSpPr bwMode="auto">
            <a:xfrm>
              <a:off x="15" y="30"/>
              <a:ext cx="9504" cy="2"/>
              <a:chOff x="15" y="30"/>
              <a:chExt cx="9504" cy="2"/>
            </a:xfrm>
          </p:grpSpPr>
          <p:sp>
            <p:nvSpPr>
              <p:cNvPr id="161" name="Freeform 158"/>
              <p:cNvSpPr>
                <a:spLocks/>
              </p:cNvSpPr>
              <p:nvPr/>
            </p:nvSpPr>
            <p:spPr bwMode="auto">
              <a:xfrm>
                <a:off x="15" y="30"/>
                <a:ext cx="9504" cy="2"/>
              </a:xfrm>
              <a:custGeom>
                <a:avLst/>
                <a:gdLst>
                  <a:gd name="T0" fmla="+- 0 15 15"/>
                  <a:gd name="T1" fmla="*/ T0 w 9504"/>
                  <a:gd name="T2" fmla="+- 0 9519 15"/>
                  <a:gd name="T3" fmla="*/ T2 w 9504"/>
                </a:gdLst>
                <a:ahLst/>
                <a:cxnLst>
                  <a:cxn ang="0">
                    <a:pos x="T1" y="0"/>
                  </a:cxn>
                  <a:cxn ang="0">
                    <a:pos x="T3" y="0"/>
                  </a:cxn>
                </a:cxnLst>
                <a:rect l="0" t="0" r="r" b="b"/>
                <a:pathLst>
                  <a:path w="9504">
                    <a:moveTo>
                      <a:pt x="0" y="0"/>
                    </a:moveTo>
                    <a:lnTo>
                      <a:pt x="9504" y="0"/>
                    </a:lnTo>
                  </a:path>
                </a:pathLst>
              </a:custGeom>
              <a:noFill/>
              <a:ln w="1955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155"/>
            <p:cNvGrpSpPr>
              <a:grpSpLocks/>
            </p:cNvGrpSpPr>
            <p:nvPr/>
          </p:nvGrpSpPr>
          <p:grpSpPr bwMode="auto">
            <a:xfrm>
              <a:off x="44" y="164"/>
              <a:ext cx="120" cy="29"/>
              <a:chOff x="44" y="164"/>
              <a:chExt cx="120" cy="29"/>
            </a:xfrm>
          </p:grpSpPr>
          <p:sp>
            <p:nvSpPr>
              <p:cNvPr id="160" name="Freeform 156"/>
              <p:cNvSpPr>
                <a:spLocks/>
              </p:cNvSpPr>
              <p:nvPr/>
            </p:nvSpPr>
            <p:spPr bwMode="auto">
              <a:xfrm>
                <a:off x="44" y="164"/>
                <a:ext cx="120" cy="29"/>
              </a:xfrm>
              <a:custGeom>
                <a:avLst/>
                <a:gdLst>
                  <a:gd name="T0" fmla="+- 0 44 44"/>
                  <a:gd name="T1" fmla="*/ T0 w 120"/>
                  <a:gd name="T2" fmla="+- 0 193 164"/>
                  <a:gd name="T3" fmla="*/ 193 h 29"/>
                  <a:gd name="T4" fmla="+- 0 164 44"/>
                  <a:gd name="T5" fmla="*/ T4 w 120"/>
                  <a:gd name="T6" fmla="+- 0 193 164"/>
                  <a:gd name="T7" fmla="*/ 193 h 29"/>
                  <a:gd name="T8" fmla="+- 0 164 44"/>
                  <a:gd name="T9" fmla="*/ T8 w 120"/>
                  <a:gd name="T10" fmla="+- 0 164 164"/>
                  <a:gd name="T11" fmla="*/ 164 h 29"/>
                  <a:gd name="T12" fmla="+- 0 44 44"/>
                  <a:gd name="T13" fmla="*/ T12 w 120"/>
                  <a:gd name="T14" fmla="+- 0 164 164"/>
                  <a:gd name="T15" fmla="*/ 164 h 29"/>
                  <a:gd name="T16" fmla="+- 0 44 44"/>
                  <a:gd name="T17" fmla="*/ T16 w 120"/>
                  <a:gd name="T18" fmla="+- 0 193 164"/>
                  <a:gd name="T19" fmla="*/ 193 h 29"/>
                </a:gdLst>
                <a:ahLst/>
                <a:cxnLst>
                  <a:cxn ang="0">
                    <a:pos x="T1" y="T3"/>
                  </a:cxn>
                  <a:cxn ang="0">
                    <a:pos x="T5" y="T7"/>
                  </a:cxn>
                  <a:cxn ang="0">
                    <a:pos x="T9" y="T11"/>
                  </a:cxn>
                  <a:cxn ang="0">
                    <a:pos x="T13" y="T15"/>
                  </a:cxn>
                  <a:cxn ang="0">
                    <a:pos x="T17" y="T19"/>
                  </a:cxn>
                </a:cxnLst>
                <a:rect l="0" t="0" r="r" b="b"/>
                <a:pathLst>
                  <a:path w="120" h="29">
                    <a:moveTo>
                      <a:pt x="0" y="29"/>
                    </a:moveTo>
                    <a:lnTo>
                      <a:pt x="120" y="29"/>
                    </a:lnTo>
                    <a:lnTo>
                      <a:pt x="120" y="0"/>
                    </a:lnTo>
                    <a:lnTo>
                      <a:pt x="0" y="0"/>
                    </a:lnTo>
                    <a:lnTo>
                      <a:pt x="0" y="29"/>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153"/>
            <p:cNvGrpSpPr>
              <a:grpSpLocks/>
            </p:cNvGrpSpPr>
            <p:nvPr/>
          </p:nvGrpSpPr>
          <p:grpSpPr bwMode="auto">
            <a:xfrm>
              <a:off x="44" y="44"/>
              <a:ext cx="149" cy="120"/>
              <a:chOff x="44" y="44"/>
              <a:chExt cx="149" cy="120"/>
            </a:xfrm>
          </p:grpSpPr>
          <p:sp>
            <p:nvSpPr>
              <p:cNvPr id="159" name="Freeform 154"/>
              <p:cNvSpPr>
                <a:spLocks/>
              </p:cNvSpPr>
              <p:nvPr/>
            </p:nvSpPr>
            <p:spPr bwMode="auto">
              <a:xfrm>
                <a:off x="44" y="44"/>
                <a:ext cx="149" cy="120"/>
              </a:xfrm>
              <a:custGeom>
                <a:avLst/>
                <a:gdLst>
                  <a:gd name="T0" fmla="+- 0 44 44"/>
                  <a:gd name="T1" fmla="*/ T0 w 149"/>
                  <a:gd name="T2" fmla="+- 0 44 44"/>
                  <a:gd name="T3" fmla="*/ 44 h 120"/>
                  <a:gd name="T4" fmla="+- 0 193 44"/>
                  <a:gd name="T5" fmla="*/ T4 w 149"/>
                  <a:gd name="T6" fmla="+- 0 44 44"/>
                  <a:gd name="T7" fmla="*/ 44 h 120"/>
                  <a:gd name="T8" fmla="+- 0 193 44"/>
                  <a:gd name="T9" fmla="*/ T8 w 149"/>
                  <a:gd name="T10" fmla="+- 0 164 44"/>
                  <a:gd name="T11" fmla="*/ 164 h 120"/>
                  <a:gd name="T12" fmla="+- 0 44 44"/>
                  <a:gd name="T13" fmla="*/ T12 w 149"/>
                  <a:gd name="T14" fmla="+- 0 164 44"/>
                  <a:gd name="T15" fmla="*/ 164 h 120"/>
                  <a:gd name="T16" fmla="+- 0 44 44"/>
                  <a:gd name="T17" fmla="*/ T16 w 149"/>
                  <a:gd name="T18" fmla="+- 0 44 44"/>
                  <a:gd name="T19" fmla="*/ 44 h 120"/>
                </a:gdLst>
                <a:ahLst/>
                <a:cxnLst>
                  <a:cxn ang="0">
                    <a:pos x="T1" y="T3"/>
                  </a:cxn>
                  <a:cxn ang="0">
                    <a:pos x="T5" y="T7"/>
                  </a:cxn>
                  <a:cxn ang="0">
                    <a:pos x="T9" y="T11"/>
                  </a:cxn>
                  <a:cxn ang="0">
                    <a:pos x="T13" y="T15"/>
                  </a:cxn>
                  <a:cxn ang="0">
                    <a:pos x="T17" y="T19"/>
                  </a:cxn>
                </a:cxnLst>
                <a:rect l="0" t="0" r="r" b="b"/>
                <a:pathLst>
                  <a:path w="149" h="120">
                    <a:moveTo>
                      <a:pt x="0" y="0"/>
                    </a:moveTo>
                    <a:lnTo>
                      <a:pt x="149" y="0"/>
                    </a:lnTo>
                    <a:lnTo>
                      <a:pt x="149" y="120"/>
                    </a:lnTo>
                    <a:lnTo>
                      <a:pt x="0" y="120"/>
                    </a:lnTo>
                    <a:lnTo>
                      <a:pt x="0" y="0"/>
                    </a:lnTo>
                    <a:close/>
                  </a:path>
                </a:pathLst>
              </a:custGeom>
              <a:solidFill>
                <a:srgbClr val="60606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 name="Group 151"/>
            <p:cNvGrpSpPr>
              <a:grpSpLocks/>
            </p:cNvGrpSpPr>
            <p:nvPr/>
          </p:nvGrpSpPr>
          <p:grpSpPr bwMode="auto">
            <a:xfrm>
              <a:off x="164" y="179"/>
              <a:ext cx="9207" cy="2"/>
              <a:chOff x="164" y="179"/>
              <a:chExt cx="9207" cy="2"/>
            </a:xfrm>
          </p:grpSpPr>
          <p:sp>
            <p:nvSpPr>
              <p:cNvPr id="158" name="Freeform 152"/>
              <p:cNvSpPr>
                <a:spLocks/>
              </p:cNvSpPr>
              <p:nvPr/>
            </p:nvSpPr>
            <p:spPr bwMode="auto">
              <a:xfrm>
                <a:off x="164" y="179"/>
                <a:ext cx="9207" cy="2"/>
              </a:xfrm>
              <a:custGeom>
                <a:avLst/>
                <a:gdLst>
                  <a:gd name="T0" fmla="+- 0 164 164"/>
                  <a:gd name="T1" fmla="*/ T0 w 9207"/>
                  <a:gd name="T2" fmla="+- 0 9371 164"/>
                  <a:gd name="T3" fmla="*/ T2 w 9207"/>
                </a:gdLst>
                <a:ahLst/>
                <a:cxnLst>
                  <a:cxn ang="0">
                    <a:pos x="T1" y="0"/>
                  </a:cxn>
                  <a:cxn ang="0">
                    <a:pos x="T3" y="0"/>
                  </a:cxn>
                </a:cxnLst>
                <a:rect l="0" t="0" r="r" b="b"/>
                <a:pathLst>
                  <a:path w="9207">
                    <a:moveTo>
                      <a:pt x="0" y="0"/>
                    </a:moveTo>
                    <a:lnTo>
                      <a:pt x="9207" y="0"/>
                    </a:lnTo>
                  </a:path>
                </a:pathLst>
              </a:custGeom>
              <a:noFill/>
              <a:ln w="19558">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149"/>
            <p:cNvGrpSpPr>
              <a:grpSpLocks/>
            </p:cNvGrpSpPr>
            <p:nvPr/>
          </p:nvGrpSpPr>
          <p:grpSpPr bwMode="auto">
            <a:xfrm>
              <a:off x="193" y="44"/>
              <a:ext cx="9149" cy="120"/>
              <a:chOff x="193" y="44"/>
              <a:chExt cx="9149" cy="120"/>
            </a:xfrm>
          </p:grpSpPr>
          <p:sp>
            <p:nvSpPr>
              <p:cNvPr id="157" name="Freeform 150"/>
              <p:cNvSpPr>
                <a:spLocks/>
              </p:cNvSpPr>
              <p:nvPr/>
            </p:nvSpPr>
            <p:spPr bwMode="auto">
              <a:xfrm>
                <a:off x="193" y="44"/>
                <a:ext cx="9149" cy="120"/>
              </a:xfrm>
              <a:custGeom>
                <a:avLst/>
                <a:gdLst>
                  <a:gd name="T0" fmla="+- 0 193 193"/>
                  <a:gd name="T1" fmla="*/ T0 w 9149"/>
                  <a:gd name="T2" fmla="+- 0 44 44"/>
                  <a:gd name="T3" fmla="*/ 44 h 120"/>
                  <a:gd name="T4" fmla="+- 0 9342 193"/>
                  <a:gd name="T5" fmla="*/ T4 w 9149"/>
                  <a:gd name="T6" fmla="+- 0 44 44"/>
                  <a:gd name="T7" fmla="*/ 44 h 120"/>
                  <a:gd name="T8" fmla="+- 0 9342 193"/>
                  <a:gd name="T9" fmla="*/ T8 w 9149"/>
                  <a:gd name="T10" fmla="+- 0 164 44"/>
                  <a:gd name="T11" fmla="*/ 164 h 120"/>
                  <a:gd name="T12" fmla="+- 0 193 193"/>
                  <a:gd name="T13" fmla="*/ T12 w 9149"/>
                  <a:gd name="T14" fmla="+- 0 164 44"/>
                  <a:gd name="T15" fmla="*/ 164 h 120"/>
                  <a:gd name="T16" fmla="+- 0 193 193"/>
                  <a:gd name="T17" fmla="*/ T16 w 9149"/>
                  <a:gd name="T18" fmla="+- 0 44 44"/>
                  <a:gd name="T19" fmla="*/ 44 h 120"/>
                </a:gdLst>
                <a:ahLst/>
                <a:cxnLst>
                  <a:cxn ang="0">
                    <a:pos x="T1" y="T3"/>
                  </a:cxn>
                  <a:cxn ang="0">
                    <a:pos x="T5" y="T7"/>
                  </a:cxn>
                  <a:cxn ang="0">
                    <a:pos x="T9" y="T11"/>
                  </a:cxn>
                  <a:cxn ang="0">
                    <a:pos x="T13" y="T15"/>
                  </a:cxn>
                  <a:cxn ang="0">
                    <a:pos x="T17" y="T19"/>
                  </a:cxn>
                </a:cxnLst>
                <a:rect l="0" t="0" r="r" b="b"/>
                <a:pathLst>
                  <a:path w="9149" h="120">
                    <a:moveTo>
                      <a:pt x="0" y="0"/>
                    </a:moveTo>
                    <a:lnTo>
                      <a:pt x="9149" y="0"/>
                    </a:lnTo>
                    <a:lnTo>
                      <a:pt x="9149" y="120"/>
                    </a:lnTo>
                    <a:lnTo>
                      <a:pt x="0" y="120"/>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147"/>
            <p:cNvGrpSpPr>
              <a:grpSpLocks/>
            </p:cNvGrpSpPr>
            <p:nvPr/>
          </p:nvGrpSpPr>
          <p:grpSpPr bwMode="auto">
            <a:xfrm>
              <a:off x="9371" y="164"/>
              <a:ext cx="120" cy="29"/>
              <a:chOff x="9371" y="164"/>
              <a:chExt cx="120" cy="29"/>
            </a:xfrm>
          </p:grpSpPr>
          <p:sp>
            <p:nvSpPr>
              <p:cNvPr id="156" name="Freeform 148"/>
              <p:cNvSpPr>
                <a:spLocks/>
              </p:cNvSpPr>
              <p:nvPr/>
            </p:nvSpPr>
            <p:spPr bwMode="auto">
              <a:xfrm>
                <a:off x="9371" y="164"/>
                <a:ext cx="120" cy="29"/>
              </a:xfrm>
              <a:custGeom>
                <a:avLst/>
                <a:gdLst>
                  <a:gd name="T0" fmla="+- 0 9371 9371"/>
                  <a:gd name="T1" fmla="*/ T0 w 120"/>
                  <a:gd name="T2" fmla="+- 0 193 164"/>
                  <a:gd name="T3" fmla="*/ 193 h 29"/>
                  <a:gd name="T4" fmla="+- 0 9491 9371"/>
                  <a:gd name="T5" fmla="*/ T4 w 120"/>
                  <a:gd name="T6" fmla="+- 0 193 164"/>
                  <a:gd name="T7" fmla="*/ 193 h 29"/>
                  <a:gd name="T8" fmla="+- 0 9491 9371"/>
                  <a:gd name="T9" fmla="*/ T8 w 120"/>
                  <a:gd name="T10" fmla="+- 0 164 164"/>
                  <a:gd name="T11" fmla="*/ 164 h 29"/>
                  <a:gd name="T12" fmla="+- 0 9371 9371"/>
                  <a:gd name="T13" fmla="*/ T12 w 120"/>
                  <a:gd name="T14" fmla="+- 0 164 164"/>
                  <a:gd name="T15" fmla="*/ 164 h 29"/>
                  <a:gd name="T16" fmla="+- 0 9371 9371"/>
                  <a:gd name="T17" fmla="*/ T16 w 120"/>
                  <a:gd name="T18" fmla="+- 0 193 164"/>
                  <a:gd name="T19" fmla="*/ 193 h 29"/>
                </a:gdLst>
                <a:ahLst/>
                <a:cxnLst>
                  <a:cxn ang="0">
                    <a:pos x="T1" y="T3"/>
                  </a:cxn>
                  <a:cxn ang="0">
                    <a:pos x="T5" y="T7"/>
                  </a:cxn>
                  <a:cxn ang="0">
                    <a:pos x="T9" y="T11"/>
                  </a:cxn>
                  <a:cxn ang="0">
                    <a:pos x="T13" y="T15"/>
                  </a:cxn>
                  <a:cxn ang="0">
                    <a:pos x="T17" y="T19"/>
                  </a:cxn>
                </a:cxnLst>
                <a:rect l="0" t="0" r="r" b="b"/>
                <a:pathLst>
                  <a:path w="120" h="29">
                    <a:moveTo>
                      <a:pt x="0" y="29"/>
                    </a:moveTo>
                    <a:lnTo>
                      <a:pt x="120" y="29"/>
                    </a:lnTo>
                    <a:lnTo>
                      <a:pt x="120" y="0"/>
                    </a:lnTo>
                    <a:lnTo>
                      <a:pt x="0" y="0"/>
                    </a:lnTo>
                    <a:lnTo>
                      <a:pt x="0" y="29"/>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145"/>
            <p:cNvGrpSpPr>
              <a:grpSpLocks/>
            </p:cNvGrpSpPr>
            <p:nvPr/>
          </p:nvGrpSpPr>
          <p:grpSpPr bwMode="auto">
            <a:xfrm>
              <a:off x="9342" y="44"/>
              <a:ext cx="149" cy="120"/>
              <a:chOff x="9342" y="44"/>
              <a:chExt cx="149" cy="120"/>
            </a:xfrm>
          </p:grpSpPr>
          <p:sp>
            <p:nvSpPr>
              <p:cNvPr id="155" name="Freeform 146"/>
              <p:cNvSpPr>
                <a:spLocks/>
              </p:cNvSpPr>
              <p:nvPr/>
            </p:nvSpPr>
            <p:spPr bwMode="auto">
              <a:xfrm>
                <a:off x="9342" y="44"/>
                <a:ext cx="149" cy="120"/>
              </a:xfrm>
              <a:custGeom>
                <a:avLst/>
                <a:gdLst>
                  <a:gd name="T0" fmla="+- 0 9342 9342"/>
                  <a:gd name="T1" fmla="*/ T0 w 149"/>
                  <a:gd name="T2" fmla="+- 0 44 44"/>
                  <a:gd name="T3" fmla="*/ 44 h 120"/>
                  <a:gd name="T4" fmla="+- 0 9491 9342"/>
                  <a:gd name="T5" fmla="*/ T4 w 149"/>
                  <a:gd name="T6" fmla="+- 0 44 44"/>
                  <a:gd name="T7" fmla="*/ 44 h 120"/>
                  <a:gd name="T8" fmla="+- 0 9491 9342"/>
                  <a:gd name="T9" fmla="*/ T8 w 149"/>
                  <a:gd name="T10" fmla="+- 0 164 44"/>
                  <a:gd name="T11" fmla="*/ 164 h 120"/>
                  <a:gd name="T12" fmla="+- 0 9342 9342"/>
                  <a:gd name="T13" fmla="*/ T12 w 149"/>
                  <a:gd name="T14" fmla="+- 0 164 44"/>
                  <a:gd name="T15" fmla="*/ 164 h 120"/>
                  <a:gd name="T16" fmla="+- 0 9342 9342"/>
                  <a:gd name="T17" fmla="*/ T16 w 149"/>
                  <a:gd name="T18" fmla="+- 0 44 44"/>
                  <a:gd name="T19" fmla="*/ 44 h 120"/>
                </a:gdLst>
                <a:ahLst/>
                <a:cxnLst>
                  <a:cxn ang="0">
                    <a:pos x="T1" y="T3"/>
                  </a:cxn>
                  <a:cxn ang="0">
                    <a:pos x="T5" y="T7"/>
                  </a:cxn>
                  <a:cxn ang="0">
                    <a:pos x="T9" y="T11"/>
                  </a:cxn>
                  <a:cxn ang="0">
                    <a:pos x="T13" y="T15"/>
                  </a:cxn>
                  <a:cxn ang="0">
                    <a:pos x="T17" y="T19"/>
                  </a:cxn>
                </a:cxnLst>
                <a:rect l="0" t="0" r="r" b="b"/>
                <a:pathLst>
                  <a:path w="149" h="120">
                    <a:moveTo>
                      <a:pt x="0" y="0"/>
                    </a:moveTo>
                    <a:lnTo>
                      <a:pt x="149" y="0"/>
                    </a:lnTo>
                    <a:lnTo>
                      <a:pt x="149" y="120"/>
                    </a:lnTo>
                    <a:lnTo>
                      <a:pt x="0" y="120"/>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143"/>
            <p:cNvGrpSpPr>
              <a:grpSpLocks/>
            </p:cNvGrpSpPr>
            <p:nvPr/>
          </p:nvGrpSpPr>
          <p:grpSpPr bwMode="auto">
            <a:xfrm>
              <a:off x="44" y="193"/>
              <a:ext cx="120" cy="346"/>
              <a:chOff x="44" y="193"/>
              <a:chExt cx="120" cy="346"/>
            </a:xfrm>
          </p:grpSpPr>
          <p:sp>
            <p:nvSpPr>
              <p:cNvPr id="154" name="Freeform 144"/>
              <p:cNvSpPr>
                <a:spLocks/>
              </p:cNvSpPr>
              <p:nvPr/>
            </p:nvSpPr>
            <p:spPr bwMode="auto">
              <a:xfrm>
                <a:off x="44" y="193"/>
                <a:ext cx="120" cy="346"/>
              </a:xfrm>
              <a:custGeom>
                <a:avLst/>
                <a:gdLst>
                  <a:gd name="T0" fmla="+- 0 44 44"/>
                  <a:gd name="T1" fmla="*/ T0 w 120"/>
                  <a:gd name="T2" fmla="+- 0 193 193"/>
                  <a:gd name="T3" fmla="*/ 193 h 346"/>
                  <a:gd name="T4" fmla="+- 0 164 44"/>
                  <a:gd name="T5" fmla="*/ T4 w 120"/>
                  <a:gd name="T6" fmla="+- 0 193 193"/>
                  <a:gd name="T7" fmla="*/ 193 h 346"/>
                  <a:gd name="T8" fmla="+- 0 164 44"/>
                  <a:gd name="T9" fmla="*/ T8 w 120"/>
                  <a:gd name="T10" fmla="+- 0 539 193"/>
                  <a:gd name="T11" fmla="*/ 539 h 346"/>
                  <a:gd name="T12" fmla="+- 0 44 44"/>
                  <a:gd name="T13" fmla="*/ T12 w 120"/>
                  <a:gd name="T14" fmla="+- 0 539 193"/>
                  <a:gd name="T15" fmla="*/ 539 h 346"/>
                  <a:gd name="T16" fmla="+- 0 44 44"/>
                  <a:gd name="T17" fmla="*/ T16 w 120"/>
                  <a:gd name="T18" fmla="+- 0 193 193"/>
                  <a:gd name="T19" fmla="*/ 193 h 346"/>
                </a:gdLst>
                <a:ahLst/>
                <a:cxnLst>
                  <a:cxn ang="0">
                    <a:pos x="T1" y="T3"/>
                  </a:cxn>
                  <a:cxn ang="0">
                    <a:pos x="T5" y="T7"/>
                  </a:cxn>
                  <a:cxn ang="0">
                    <a:pos x="T9" y="T11"/>
                  </a:cxn>
                  <a:cxn ang="0">
                    <a:pos x="T13" y="T15"/>
                  </a:cxn>
                  <a:cxn ang="0">
                    <a:pos x="T17" y="T19"/>
                  </a:cxn>
                </a:cxnLst>
                <a:rect l="0" t="0" r="r" b="b"/>
                <a:pathLst>
                  <a:path w="120" h="346">
                    <a:moveTo>
                      <a:pt x="0" y="0"/>
                    </a:moveTo>
                    <a:lnTo>
                      <a:pt x="120" y="0"/>
                    </a:lnTo>
                    <a:lnTo>
                      <a:pt x="120" y="346"/>
                    </a:lnTo>
                    <a:lnTo>
                      <a:pt x="0" y="34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3" name="Group 141"/>
            <p:cNvGrpSpPr>
              <a:grpSpLocks/>
            </p:cNvGrpSpPr>
            <p:nvPr/>
          </p:nvGrpSpPr>
          <p:grpSpPr bwMode="auto">
            <a:xfrm>
              <a:off x="179" y="193"/>
              <a:ext cx="2" cy="3855"/>
              <a:chOff x="179" y="193"/>
              <a:chExt cx="2" cy="3855"/>
            </a:xfrm>
          </p:grpSpPr>
          <p:sp>
            <p:nvSpPr>
              <p:cNvPr id="153" name="Freeform 142"/>
              <p:cNvSpPr>
                <a:spLocks/>
              </p:cNvSpPr>
              <p:nvPr/>
            </p:nvSpPr>
            <p:spPr bwMode="auto">
              <a:xfrm>
                <a:off x="179" y="193"/>
                <a:ext cx="2" cy="3855"/>
              </a:xfrm>
              <a:custGeom>
                <a:avLst/>
                <a:gdLst>
                  <a:gd name="T0" fmla="+- 0 193 193"/>
                  <a:gd name="T1" fmla="*/ 193 h 3855"/>
                  <a:gd name="T2" fmla="+- 0 4047 193"/>
                  <a:gd name="T3" fmla="*/ 4047 h 3855"/>
                </a:gdLst>
                <a:ahLst/>
                <a:cxnLst>
                  <a:cxn ang="0">
                    <a:pos x="0" y="T1"/>
                  </a:cxn>
                  <a:cxn ang="0">
                    <a:pos x="0" y="T3"/>
                  </a:cxn>
                </a:cxnLst>
                <a:rect l="0" t="0" r="r" b="b"/>
                <a:pathLst>
                  <a:path h="3855">
                    <a:moveTo>
                      <a:pt x="0" y="0"/>
                    </a:moveTo>
                    <a:lnTo>
                      <a:pt x="0" y="3854"/>
                    </a:lnTo>
                  </a:path>
                </a:pathLst>
              </a:custGeom>
              <a:noFill/>
              <a:ln w="19558">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139"/>
            <p:cNvGrpSpPr>
              <a:grpSpLocks/>
            </p:cNvGrpSpPr>
            <p:nvPr/>
          </p:nvGrpSpPr>
          <p:grpSpPr bwMode="auto">
            <a:xfrm>
              <a:off x="9371" y="193"/>
              <a:ext cx="120" cy="346"/>
              <a:chOff x="9371" y="193"/>
              <a:chExt cx="120" cy="346"/>
            </a:xfrm>
          </p:grpSpPr>
          <p:sp>
            <p:nvSpPr>
              <p:cNvPr id="152" name="Freeform 140"/>
              <p:cNvSpPr>
                <a:spLocks/>
              </p:cNvSpPr>
              <p:nvPr/>
            </p:nvSpPr>
            <p:spPr bwMode="auto">
              <a:xfrm>
                <a:off x="9371" y="193"/>
                <a:ext cx="120" cy="346"/>
              </a:xfrm>
              <a:custGeom>
                <a:avLst/>
                <a:gdLst>
                  <a:gd name="T0" fmla="+- 0 9371 9371"/>
                  <a:gd name="T1" fmla="*/ T0 w 120"/>
                  <a:gd name="T2" fmla="+- 0 193 193"/>
                  <a:gd name="T3" fmla="*/ 193 h 346"/>
                  <a:gd name="T4" fmla="+- 0 9491 9371"/>
                  <a:gd name="T5" fmla="*/ T4 w 120"/>
                  <a:gd name="T6" fmla="+- 0 193 193"/>
                  <a:gd name="T7" fmla="*/ 193 h 346"/>
                  <a:gd name="T8" fmla="+- 0 9491 9371"/>
                  <a:gd name="T9" fmla="*/ T8 w 120"/>
                  <a:gd name="T10" fmla="+- 0 539 193"/>
                  <a:gd name="T11" fmla="*/ 539 h 346"/>
                  <a:gd name="T12" fmla="+- 0 9371 9371"/>
                  <a:gd name="T13" fmla="*/ T12 w 120"/>
                  <a:gd name="T14" fmla="+- 0 539 193"/>
                  <a:gd name="T15" fmla="*/ 539 h 346"/>
                  <a:gd name="T16" fmla="+- 0 9371 9371"/>
                  <a:gd name="T17" fmla="*/ T16 w 120"/>
                  <a:gd name="T18" fmla="+- 0 193 193"/>
                  <a:gd name="T19" fmla="*/ 193 h 346"/>
                </a:gdLst>
                <a:ahLst/>
                <a:cxnLst>
                  <a:cxn ang="0">
                    <a:pos x="T1" y="T3"/>
                  </a:cxn>
                  <a:cxn ang="0">
                    <a:pos x="T5" y="T7"/>
                  </a:cxn>
                  <a:cxn ang="0">
                    <a:pos x="T9" y="T11"/>
                  </a:cxn>
                  <a:cxn ang="0">
                    <a:pos x="T13" y="T15"/>
                  </a:cxn>
                  <a:cxn ang="0">
                    <a:pos x="T17" y="T19"/>
                  </a:cxn>
                </a:cxnLst>
                <a:rect l="0" t="0" r="r" b="b"/>
                <a:pathLst>
                  <a:path w="120" h="346">
                    <a:moveTo>
                      <a:pt x="0" y="0"/>
                    </a:moveTo>
                    <a:lnTo>
                      <a:pt x="120" y="0"/>
                    </a:lnTo>
                    <a:lnTo>
                      <a:pt x="120" y="346"/>
                    </a:lnTo>
                    <a:lnTo>
                      <a:pt x="0" y="34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137"/>
            <p:cNvGrpSpPr>
              <a:grpSpLocks/>
            </p:cNvGrpSpPr>
            <p:nvPr/>
          </p:nvGrpSpPr>
          <p:grpSpPr bwMode="auto">
            <a:xfrm>
              <a:off x="9356" y="193"/>
              <a:ext cx="2" cy="3855"/>
              <a:chOff x="9356" y="193"/>
              <a:chExt cx="2" cy="3855"/>
            </a:xfrm>
          </p:grpSpPr>
          <p:sp>
            <p:nvSpPr>
              <p:cNvPr id="151" name="Freeform 138"/>
              <p:cNvSpPr>
                <a:spLocks/>
              </p:cNvSpPr>
              <p:nvPr/>
            </p:nvSpPr>
            <p:spPr bwMode="auto">
              <a:xfrm>
                <a:off x="9356" y="193"/>
                <a:ext cx="2" cy="3855"/>
              </a:xfrm>
              <a:custGeom>
                <a:avLst/>
                <a:gdLst>
                  <a:gd name="T0" fmla="+- 0 193 193"/>
                  <a:gd name="T1" fmla="*/ 193 h 3855"/>
                  <a:gd name="T2" fmla="+- 0 4047 193"/>
                  <a:gd name="T3" fmla="*/ 4047 h 3855"/>
                </a:gdLst>
                <a:ahLst/>
                <a:cxnLst>
                  <a:cxn ang="0">
                    <a:pos x="0" y="T1"/>
                  </a:cxn>
                  <a:cxn ang="0">
                    <a:pos x="0" y="T3"/>
                  </a:cxn>
                </a:cxnLst>
                <a:rect l="0" t="0" r="r" b="b"/>
                <a:pathLst>
                  <a:path h="3855">
                    <a:moveTo>
                      <a:pt x="0" y="0"/>
                    </a:moveTo>
                    <a:lnTo>
                      <a:pt x="0" y="3854"/>
                    </a:lnTo>
                  </a:path>
                </a:pathLst>
              </a:custGeom>
              <a:noFill/>
              <a:ln w="19558">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135"/>
            <p:cNvGrpSpPr>
              <a:grpSpLocks/>
            </p:cNvGrpSpPr>
            <p:nvPr/>
          </p:nvGrpSpPr>
          <p:grpSpPr bwMode="auto">
            <a:xfrm>
              <a:off x="44" y="539"/>
              <a:ext cx="120" cy="327"/>
              <a:chOff x="44" y="539"/>
              <a:chExt cx="120" cy="327"/>
            </a:xfrm>
          </p:grpSpPr>
          <p:sp>
            <p:nvSpPr>
              <p:cNvPr id="150" name="Freeform 136"/>
              <p:cNvSpPr>
                <a:spLocks/>
              </p:cNvSpPr>
              <p:nvPr/>
            </p:nvSpPr>
            <p:spPr bwMode="auto">
              <a:xfrm>
                <a:off x="44" y="539"/>
                <a:ext cx="120" cy="327"/>
              </a:xfrm>
              <a:custGeom>
                <a:avLst/>
                <a:gdLst>
                  <a:gd name="T0" fmla="+- 0 44 44"/>
                  <a:gd name="T1" fmla="*/ T0 w 120"/>
                  <a:gd name="T2" fmla="+- 0 539 539"/>
                  <a:gd name="T3" fmla="*/ 539 h 327"/>
                  <a:gd name="T4" fmla="+- 0 164 44"/>
                  <a:gd name="T5" fmla="*/ T4 w 120"/>
                  <a:gd name="T6" fmla="+- 0 539 539"/>
                  <a:gd name="T7" fmla="*/ 539 h 327"/>
                  <a:gd name="T8" fmla="+- 0 164 44"/>
                  <a:gd name="T9" fmla="*/ T8 w 120"/>
                  <a:gd name="T10" fmla="+- 0 865 539"/>
                  <a:gd name="T11" fmla="*/ 865 h 327"/>
                  <a:gd name="T12" fmla="+- 0 44 44"/>
                  <a:gd name="T13" fmla="*/ T12 w 120"/>
                  <a:gd name="T14" fmla="+- 0 865 539"/>
                  <a:gd name="T15" fmla="*/ 865 h 327"/>
                  <a:gd name="T16" fmla="+- 0 44 44"/>
                  <a:gd name="T17" fmla="*/ T16 w 120"/>
                  <a:gd name="T18" fmla="+- 0 539 539"/>
                  <a:gd name="T19" fmla="*/ 539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133"/>
            <p:cNvGrpSpPr>
              <a:grpSpLocks/>
            </p:cNvGrpSpPr>
            <p:nvPr/>
          </p:nvGrpSpPr>
          <p:grpSpPr bwMode="auto">
            <a:xfrm>
              <a:off x="9371" y="539"/>
              <a:ext cx="120" cy="327"/>
              <a:chOff x="9371" y="539"/>
              <a:chExt cx="120" cy="327"/>
            </a:xfrm>
          </p:grpSpPr>
          <p:sp>
            <p:nvSpPr>
              <p:cNvPr id="149" name="Freeform 134"/>
              <p:cNvSpPr>
                <a:spLocks/>
              </p:cNvSpPr>
              <p:nvPr/>
            </p:nvSpPr>
            <p:spPr bwMode="auto">
              <a:xfrm>
                <a:off x="9371" y="539"/>
                <a:ext cx="120" cy="327"/>
              </a:xfrm>
              <a:custGeom>
                <a:avLst/>
                <a:gdLst>
                  <a:gd name="T0" fmla="+- 0 9371 9371"/>
                  <a:gd name="T1" fmla="*/ T0 w 120"/>
                  <a:gd name="T2" fmla="+- 0 539 539"/>
                  <a:gd name="T3" fmla="*/ 539 h 327"/>
                  <a:gd name="T4" fmla="+- 0 9491 9371"/>
                  <a:gd name="T5" fmla="*/ T4 w 120"/>
                  <a:gd name="T6" fmla="+- 0 539 539"/>
                  <a:gd name="T7" fmla="*/ 539 h 327"/>
                  <a:gd name="T8" fmla="+- 0 9491 9371"/>
                  <a:gd name="T9" fmla="*/ T8 w 120"/>
                  <a:gd name="T10" fmla="+- 0 865 539"/>
                  <a:gd name="T11" fmla="*/ 865 h 327"/>
                  <a:gd name="T12" fmla="+- 0 9371 9371"/>
                  <a:gd name="T13" fmla="*/ T12 w 120"/>
                  <a:gd name="T14" fmla="+- 0 865 539"/>
                  <a:gd name="T15" fmla="*/ 865 h 327"/>
                  <a:gd name="T16" fmla="+- 0 9371 9371"/>
                  <a:gd name="T17" fmla="*/ T16 w 120"/>
                  <a:gd name="T18" fmla="+- 0 539 539"/>
                  <a:gd name="T19" fmla="*/ 539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131"/>
            <p:cNvGrpSpPr>
              <a:grpSpLocks/>
            </p:cNvGrpSpPr>
            <p:nvPr/>
          </p:nvGrpSpPr>
          <p:grpSpPr bwMode="auto">
            <a:xfrm>
              <a:off x="44" y="865"/>
              <a:ext cx="120" cy="327"/>
              <a:chOff x="44" y="865"/>
              <a:chExt cx="120" cy="327"/>
            </a:xfrm>
          </p:grpSpPr>
          <p:sp>
            <p:nvSpPr>
              <p:cNvPr id="148" name="Freeform 132"/>
              <p:cNvSpPr>
                <a:spLocks/>
              </p:cNvSpPr>
              <p:nvPr/>
            </p:nvSpPr>
            <p:spPr bwMode="auto">
              <a:xfrm>
                <a:off x="44" y="865"/>
                <a:ext cx="120" cy="327"/>
              </a:xfrm>
              <a:custGeom>
                <a:avLst/>
                <a:gdLst>
                  <a:gd name="T0" fmla="+- 0 44 44"/>
                  <a:gd name="T1" fmla="*/ T0 w 120"/>
                  <a:gd name="T2" fmla="+- 0 865 865"/>
                  <a:gd name="T3" fmla="*/ 865 h 327"/>
                  <a:gd name="T4" fmla="+- 0 164 44"/>
                  <a:gd name="T5" fmla="*/ T4 w 120"/>
                  <a:gd name="T6" fmla="+- 0 865 865"/>
                  <a:gd name="T7" fmla="*/ 865 h 327"/>
                  <a:gd name="T8" fmla="+- 0 164 44"/>
                  <a:gd name="T9" fmla="*/ T8 w 120"/>
                  <a:gd name="T10" fmla="+- 0 1191 865"/>
                  <a:gd name="T11" fmla="*/ 1191 h 327"/>
                  <a:gd name="T12" fmla="+- 0 44 44"/>
                  <a:gd name="T13" fmla="*/ T12 w 120"/>
                  <a:gd name="T14" fmla="+- 0 1191 865"/>
                  <a:gd name="T15" fmla="*/ 1191 h 327"/>
                  <a:gd name="T16" fmla="+- 0 44 44"/>
                  <a:gd name="T17" fmla="*/ T16 w 120"/>
                  <a:gd name="T18" fmla="+- 0 865 865"/>
                  <a:gd name="T19" fmla="*/ 865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129"/>
            <p:cNvGrpSpPr>
              <a:grpSpLocks/>
            </p:cNvGrpSpPr>
            <p:nvPr/>
          </p:nvGrpSpPr>
          <p:grpSpPr bwMode="auto">
            <a:xfrm>
              <a:off x="9371" y="865"/>
              <a:ext cx="120" cy="327"/>
              <a:chOff x="9371" y="865"/>
              <a:chExt cx="120" cy="327"/>
            </a:xfrm>
          </p:grpSpPr>
          <p:sp>
            <p:nvSpPr>
              <p:cNvPr id="147" name="Freeform 130"/>
              <p:cNvSpPr>
                <a:spLocks/>
              </p:cNvSpPr>
              <p:nvPr/>
            </p:nvSpPr>
            <p:spPr bwMode="auto">
              <a:xfrm>
                <a:off x="9371" y="865"/>
                <a:ext cx="120" cy="327"/>
              </a:xfrm>
              <a:custGeom>
                <a:avLst/>
                <a:gdLst>
                  <a:gd name="T0" fmla="+- 0 9371 9371"/>
                  <a:gd name="T1" fmla="*/ T0 w 120"/>
                  <a:gd name="T2" fmla="+- 0 865 865"/>
                  <a:gd name="T3" fmla="*/ 865 h 327"/>
                  <a:gd name="T4" fmla="+- 0 9491 9371"/>
                  <a:gd name="T5" fmla="*/ T4 w 120"/>
                  <a:gd name="T6" fmla="+- 0 865 865"/>
                  <a:gd name="T7" fmla="*/ 865 h 327"/>
                  <a:gd name="T8" fmla="+- 0 9491 9371"/>
                  <a:gd name="T9" fmla="*/ T8 w 120"/>
                  <a:gd name="T10" fmla="+- 0 1191 865"/>
                  <a:gd name="T11" fmla="*/ 1191 h 327"/>
                  <a:gd name="T12" fmla="+- 0 9371 9371"/>
                  <a:gd name="T13" fmla="*/ T12 w 120"/>
                  <a:gd name="T14" fmla="+- 0 1191 865"/>
                  <a:gd name="T15" fmla="*/ 1191 h 327"/>
                  <a:gd name="T16" fmla="+- 0 9371 9371"/>
                  <a:gd name="T17" fmla="*/ T16 w 120"/>
                  <a:gd name="T18" fmla="+- 0 865 865"/>
                  <a:gd name="T19" fmla="*/ 865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127"/>
            <p:cNvGrpSpPr>
              <a:grpSpLocks/>
            </p:cNvGrpSpPr>
            <p:nvPr/>
          </p:nvGrpSpPr>
          <p:grpSpPr bwMode="auto">
            <a:xfrm>
              <a:off x="44" y="1191"/>
              <a:ext cx="120" cy="322"/>
              <a:chOff x="44" y="1191"/>
              <a:chExt cx="120" cy="322"/>
            </a:xfrm>
          </p:grpSpPr>
          <p:sp>
            <p:nvSpPr>
              <p:cNvPr id="146" name="Freeform 128"/>
              <p:cNvSpPr>
                <a:spLocks/>
              </p:cNvSpPr>
              <p:nvPr/>
            </p:nvSpPr>
            <p:spPr bwMode="auto">
              <a:xfrm>
                <a:off x="44" y="1191"/>
                <a:ext cx="120" cy="322"/>
              </a:xfrm>
              <a:custGeom>
                <a:avLst/>
                <a:gdLst>
                  <a:gd name="T0" fmla="+- 0 44 44"/>
                  <a:gd name="T1" fmla="*/ T0 w 120"/>
                  <a:gd name="T2" fmla="+- 0 1191 1191"/>
                  <a:gd name="T3" fmla="*/ 1191 h 322"/>
                  <a:gd name="T4" fmla="+- 0 164 44"/>
                  <a:gd name="T5" fmla="*/ T4 w 120"/>
                  <a:gd name="T6" fmla="+- 0 1191 1191"/>
                  <a:gd name="T7" fmla="*/ 1191 h 322"/>
                  <a:gd name="T8" fmla="+- 0 164 44"/>
                  <a:gd name="T9" fmla="*/ T8 w 120"/>
                  <a:gd name="T10" fmla="+- 0 1513 1191"/>
                  <a:gd name="T11" fmla="*/ 1513 h 322"/>
                  <a:gd name="T12" fmla="+- 0 44 44"/>
                  <a:gd name="T13" fmla="*/ T12 w 120"/>
                  <a:gd name="T14" fmla="+- 0 1513 1191"/>
                  <a:gd name="T15" fmla="*/ 1513 h 322"/>
                  <a:gd name="T16" fmla="+- 0 44 44"/>
                  <a:gd name="T17" fmla="*/ T16 w 120"/>
                  <a:gd name="T18" fmla="+- 0 1191 1191"/>
                  <a:gd name="T19" fmla="*/ 1191 h 322"/>
                </a:gdLst>
                <a:ahLst/>
                <a:cxnLst>
                  <a:cxn ang="0">
                    <a:pos x="T1" y="T3"/>
                  </a:cxn>
                  <a:cxn ang="0">
                    <a:pos x="T5" y="T7"/>
                  </a:cxn>
                  <a:cxn ang="0">
                    <a:pos x="T9" y="T11"/>
                  </a:cxn>
                  <a:cxn ang="0">
                    <a:pos x="T13" y="T15"/>
                  </a:cxn>
                  <a:cxn ang="0">
                    <a:pos x="T17" y="T19"/>
                  </a:cxn>
                </a:cxnLst>
                <a:rect l="0" t="0" r="r" b="b"/>
                <a:pathLst>
                  <a:path w="120" h="322">
                    <a:moveTo>
                      <a:pt x="0" y="0"/>
                    </a:moveTo>
                    <a:lnTo>
                      <a:pt x="120" y="0"/>
                    </a:lnTo>
                    <a:lnTo>
                      <a:pt x="120" y="322"/>
                    </a:lnTo>
                    <a:lnTo>
                      <a:pt x="0" y="322"/>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25"/>
            <p:cNvGrpSpPr>
              <a:grpSpLocks/>
            </p:cNvGrpSpPr>
            <p:nvPr/>
          </p:nvGrpSpPr>
          <p:grpSpPr bwMode="auto">
            <a:xfrm>
              <a:off x="9371" y="1191"/>
              <a:ext cx="120" cy="322"/>
              <a:chOff x="9371" y="1191"/>
              <a:chExt cx="120" cy="322"/>
            </a:xfrm>
          </p:grpSpPr>
          <p:sp>
            <p:nvSpPr>
              <p:cNvPr id="145" name="Freeform 126"/>
              <p:cNvSpPr>
                <a:spLocks/>
              </p:cNvSpPr>
              <p:nvPr/>
            </p:nvSpPr>
            <p:spPr bwMode="auto">
              <a:xfrm>
                <a:off x="9371" y="1191"/>
                <a:ext cx="120" cy="322"/>
              </a:xfrm>
              <a:custGeom>
                <a:avLst/>
                <a:gdLst>
                  <a:gd name="T0" fmla="+- 0 9371 9371"/>
                  <a:gd name="T1" fmla="*/ T0 w 120"/>
                  <a:gd name="T2" fmla="+- 0 1191 1191"/>
                  <a:gd name="T3" fmla="*/ 1191 h 322"/>
                  <a:gd name="T4" fmla="+- 0 9491 9371"/>
                  <a:gd name="T5" fmla="*/ T4 w 120"/>
                  <a:gd name="T6" fmla="+- 0 1191 1191"/>
                  <a:gd name="T7" fmla="*/ 1191 h 322"/>
                  <a:gd name="T8" fmla="+- 0 9491 9371"/>
                  <a:gd name="T9" fmla="*/ T8 w 120"/>
                  <a:gd name="T10" fmla="+- 0 1513 1191"/>
                  <a:gd name="T11" fmla="*/ 1513 h 322"/>
                  <a:gd name="T12" fmla="+- 0 9371 9371"/>
                  <a:gd name="T13" fmla="*/ T12 w 120"/>
                  <a:gd name="T14" fmla="+- 0 1513 1191"/>
                  <a:gd name="T15" fmla="*/ 1513 h 322"/>
                  <a:gd name="T16" fmla="+- 0 9371 9371"/>
                  <a:gd name="T17" fmla="*/ T16 w 120"/>
                  <a:gd name="T18" fmla="+- 0 1191 1191"/>
                  <a:gd name="T19" fmla="*/ 1191 h 322"/>
                </a:gdLst>
                <a:ahLst/>
                <a:cxnLst>
                  <a:cxn ang="0">
                    <a:pos x="T1" y="T3"/>
                  </a:cxn>
                  <a:cxn ang="0">
                    <a:pos x="T5" y="T7"/>
                  </a:cxn>
                  <a:cxn ang="0">
                    <a:pos x="T9" y="T11"/>
                  </a:cxn>
                  <a:cxn ang="0">
                    <a:pos x="T13" y="T15"/>
                  </a:cxn>
                  <a:cxn ang="0">
                    <a:pos x="T17" y="T19"/>
                  </a:cxn>
                </a:cxnLst>
                <a:rect l="0" t="0" r="r" b="b"/>
                <a:pathLst>
                  <a:path w="120" h="322">
                    <a:moveTo>
                      <a:pt x="0" y="0"/>
                    </a:moveTo>
                    <a:lnTo>
                      <a:pt x="120" y="0"/>
                    </a:lnTo>
                    <a:lnTo>
                      <a:pt x="120" y="322"/>
                    </a:lnTo>
                    <a:lnTo>
                      <a:pt x="0" y="322"/>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123"/>
            <p:cNvGrpSpPr>
              <a:grpSpLocks/>
            </p:cNvGrpSpPr>
            <p:nvPr/>
          </p:nvGrpSpPr>
          <p:grpSpPr bwMode="auto">
            <a:xfrm>
              <a:off x="44" y="1513"/>
              <a:ext cx="120" cy="327"/>
              <a:chOff x="44" y="1513"/>
              <a:chExt cx="120" cy="327"/>
            </a:xfrm>
          </p:grpSpPr>
          <p:sp>
            <p:nvSpPr>
              <p:cNvPr id="144" name="Freeform 124"/>
              <p:cNvSpPr>
                <a:spLocks/>
              </p:cNvSpPr>
              <p:nvPr/>
            </p:nvSpPr>
            <p:spPr bwMode="auto">
              <a:xfrm>
                <a:off x="44" y="1513"/>
                <a:ext cx="120" cy="327"/>
              </a:xfrm>
              <a:custGeom>
                <a:avLst/>
                <a:gdLst>
                  <a:gd name="T0" fmla="+- 0 44 44"/>
                  <a:gd name="T1" fmla="*/ T0 w 120"/>
                  <a:gd name="T2" fmla="+- 0 1513 1513"/>
                  <a:gd name="T3" fmla="*/ 1513 h 327"/>
                  <a:gd name="T4" fmla="+- 0 164 44"/>
                  <a:gd name="T5" fmla="*/ T4 w 120"/>
                  <a:gd name="T6" fmla="+- 0 1513 1513"/>
                  <a:gd name="T7" fmla="*/ 1513 h 327"/>
                  <a:gd name="T8" fmla="+- 0 164 44"/>
                  <a:gd name="T9" fmla="*/ T8 w 120"/>
                  <a:gd name="T10" fmla="+- 0 1839 1513"/>
                  <a:gd name="T11" fmla="*/ 1839 h 327"/>
                  <a:gd name="T12" fmla="+- 0 44 44"/>
                  <a:gd name="T13" fmla="*/ T12 w 120"/>
                  <a:gd name="T14" fmla="+- 0 1839 1513"/>
                  <a:gd name="T15" fmla="*/ 1839 h 327"/>
                  <a:gd name="T16" fmla="+- 0 44 44"/>
                  <a:gd name="T17" fmla="*/ T16 w 120"/>
                  <a:gd name="T18" fmla="+- 0 1513 1513"/>
                  <a:gd name="T19" fmla="*/ 1513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21"/>
            <p:cNvGrpSpPr>
              <a:grpSpLocks/>
            </p:cNvGrpSpPr>
            <p:nvPr/>
          </p:nvGrpSpPr>
          <p:grpSpPr bwMode="auto">
            <a:xfrm>
              <a:off x="9371" y="1513"/>
              <a:ext cx="120" cy="327"/>
              <a:chOff x="9371" y="1513"/>
              <a:chExt cx="120" cy="327"/>
            </a:xfrm>
          </p:grpSpPr>
          <p:sp>
            <p:nvSpPr>
              <p:cNvPr id="143" name="Freeform 122"/>
              <p:cNvSpPr>
                <a:spLocks/>
              </p:cNvSpPr>
              <p:nvPr/>
            </p:nvSpPr>
            <p:spPr bwMode="auto">
              <a:xfrm>
                <a:off x="9371" y="1513"/>
                <a:ext cx="120" cy="327"/>
              </a:xfrm>
              <a:custGeom>
                <a:avLst/>
                <a:gdLst>
                  <a:gd name="T0" fmla="+- 0 9371 9371"/>
                  <a:gd name="T1" fmla="*/ T0 w 120"/>
                  <a:gd name="T2" fmla="+- 0 1513 1513"/>
                  <a:gd name="T3" fmla="*/ 1513 h 327"/>
                  <a:gd name="T4" fmla="+- 0 9491 9371"/>
                  <a:gd name="T5" fmla="*/ T4 w 120"/>
                  <a:gd name="T6" fmla="+- 0 1513 1513"/>
                  <a:gd name="T7" fmla="*/ 1513 h 327"/>
                  <a:gd name="T8" fmla="+- 0 9491 9371"/>
                  <a:gd name="T9" fmla="*/ T8 w 120"/>
                  <a:gd name="T10" fmla="+- 0 1839 1513"/>
                  <a:gd name="T11" fmla="*/ 1839 h 327"/>
                  <a:gd name="T12" fmla="+- 0 9371 9371"/>
                  <a:gd name="T13" fmla="*/ T12 w 120"/>
                  <a:gd name="T14" fmla="+- 0 1839 1513"/>
                  <a:gd name="T15" fmla="*/ 1839 h 327"/>
                  <a:gd name="T16" fmla="+- 0 9371 9371"/>
                  <a:gd name="T17" fmla="*/ T16 w 120"/>
                  <a:gd name="T18" fmla="+- 0 1513 1513"/>
                  <a:gd name="T19" fmla="*/ 1513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19"/>
            <p:cNvGrpSpPr>
              <a:grpSpLocks/>
            </p:cNvGrpSpPr>
            <p:nvPr/>
          </p:nvGrpSpPr>
          <p:grpSpPr bwMode="auto">
            <a:xfrm>
              <a:off x="44" y="1839"/>
              <a:ext cx="120" cy="327"/>
              <a:chOff x="44" y="1839"/>
              <a:chExt cx="120" cy="327"/>
            </a:xfrm>
          </p:grpSpPr>
          <p:sp>
            <p:nvSpPr>
              <p:cNvPr id="142" name="Freeform 120"/>
              <p:cNvSpPr>
                <a:spLocks/>
              </p:cNvSpPr>
              <p:nvPr/>
            </p:nvSpPr>
            <p:spPr bwMode="auto">
              <a:xfrm>
                <a:off x="44" y="1839"/>
                <a:ext cx="120" cy="327"/>
              </a:xfrm>
              <a:custGeom>
                <a:avLst/>
                <a:gdLst>
                  <a:gd name="T0" fmla="+- 0 44 44"/>
                  <a:gd name="T1" fmla="*/ T0 w 120"/>
                  <a:gd name="T2" fmla="+- 0 1839 1839"/>
                  <a:gd name="T3" fmla="*/ 1839 h 327"/>
                  <a:gd name="T4" fmla="+- 0 164 44"/>
                  <a:gd name="T5" fmla="*/ T4 w 120"/>
                  <a:gd name="T6" fmla="+- 0 1839 1839"/>
                  <a:gd name="T7" fmla="*/ 1839 h 327"/>
                  <a:gd name="T8" fmla="+- 0 164 44"/>
                  <a:gd name="T9" fmla="*/ T8 w 120"/>
                  <a:gd name="T10" fmla="+- 0 2166 1839"/>
                  <a:gd name="T11" fmla="*/ 2166 h 327"/>
                  <a:gd name="T12" fmla="+- 0 44 44"/>
                  <a:gd name="T13" fmla="*/ T12 w 120"/>
                  <a:gd name="T14" fmla="+- 0 2166 1839"/>
                  <a:gd name="T15" fmla="*/ 2166 h 327"/>
                  <a:gd name="T16" fmla="+- 0 44 44"/>
                  <a:gd name="T17" fmla="*/ T16 w 120"/>
                  <a:gd name="T18" fmla="+- 0 1839 1839"/>
                  <a:gd name="T19" fmla="*/ 1839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7"/>
                    </a:lnTo>
                    <a:lnTo>
                      <a:pt x="0" y="327"/>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117"/>
            <p:cNvGrpSpPr>
              <a:grpSpLocks/>
            </p:cNvGrpSpPr>
            <p:nvPr/>
          </p:nvGrpSpPr>
          <p:grpSpPr bwMode="auto">
            <a:xfrm>
              <a:off x="9371" y="1839"/>
              <a:ext cx="120" cy="327"/>
              <a:chOff x="9371" y="1839"/>
              <a:chExt cx="120" cy="327"/>
            </a:xfrm>
          </p:grpSpPr>
          <p:sp>
            <p:nvSpPr>
              <p:cNvPr id="141" name="Freeform 118"/>
              <p:cNvSpPr>
                <a:spLocks/>
              </p:cNvSpPr>
              <p:nvPr/>
            </p:nvSpPr>
            <p:spPr bwMode="auto">
              <a:xfrm>
                <a:off x="9371" y="1839"/>
                <a:ext cx="120" cy="327"/>
              </a:xfrm>
              <a:custGeom>
                <a:avLst/>
                <a:gdLst>
                  <a:gd name="T0" fmla="+- 0 9371 9371"/>
                  <a:gd name="T1" fmla="*/ T0 w 120"/>
                  <a:gd name="T2" fmla="+- 0 1839 1839"/>
                  <a:gd name="T3" fmla="*/ 1839 h 327"/>
                  <a:gd name="T4" fmla="+- 0 9491 9371"/>
                  <a:gd name="T5" fmla="*/ T4 w 120"/>
                  <a:gd name="T6" fmla="+- 0 1839 1839"/>
                  <a:gd name="T7" fmla="*/ 1839 h 327"/>
                  <a:gd name="T8" fmla="+- 0 9491 9371"/>
                  <a:gd name="T9" fmla="*/ T8 w 120"/>
                  <a:gd name="T10" fmla="+- 0 2166 1839"/>
                  <a:gd name="T11" fmla="*/ 2166 h 327"/>
                  <a:gd name="T12" fmla="+- 0 9371 9371"/>
                  <a:gd name="T13" fmla="*/ T12 w 120"/>
                  <a:gd name="T14" fmla="+- 0 2166 1839"/>
                  <a:gd name="T15" fmla="*/ 2166 h 327"/>
                  <a:gd name="T16" fmla="+- 0 9371 9371"/>
                  <a:gd name="T17" fmla="*/ T16 w 120"/>
                  <a:gd name="T18" fmla="+- 0 1839 1839"/>
                  <a:gd name="T19" fmla="*/ 1839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7"/>
                    </a:lnTo>
                    <a:lnTo>
                      <a:pt x="0" y="327"/>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15"/>
            <p:cNvGrpSpPr>
              <a:grpSpLocks/>
            </p:cNvGrpSpPr>
            <p:nvPr/>
          </p:nvGrpSpPr>
          <p:grpSpPr bwMode="auto">
            <a:xfrm>
              <a:off x="44" y="2166"/>
              <a:ext cx="120" cy="605"/>
              <a:chOff x="44" y="2166"/>
              <a:chExt cx="120" cy="605"/>
            </a:xfrm>
          </p:grpSpPr>
          <p:sp>
            <p:nvSpPr>
              <p:cNvPr id="140" name="Freeform 116"/>
              <p:cNvSpPr>
                <a:spLocks/>
              </p:cNvSpPr>
              <p:nvPr/>
            </p:nvSpPr>
            <p:spPr bwMode="auto">
              <a:xfrm>
                <a:off x="44" y="2166"/>
                <a:ext cx="120" cy="605"/>
              </a:xfrm>
              <a:custGeom>
                <a:avLst/>
                <a:gdLst>
                  <a:gd name="T0" fmla="+- 0 44 44"/>
                  <a:gd name="T1" fmla="*/ T0 w 120"/>
                  <a:gd name="T2" fmla="+- 0 2166 2166"/>
                  <a:gd name="T3" fmla="*/ 2166 h 605"/>
                  <a:gd name="T4" fmla="+- 0 164 44"/>
                  <a:gd name="T5" fmla="*/ T4 w 120"/>
                  <a:gd name="T6" fmla="+- 0 2166 2166"/>
                  <a:gd name="T7" fmla="*/ 2166 h 605"/>
                  <a:gd name="T8" fmla="+- 0 164 44"/>
                  <a:gd name="T9" fmla="*/ T8 w 120"/>
                  <a:gd name="T10" fmla="+- 0 2771 2166"/>
                  <a:gd name="T11" fmla="*/ 2771 h 605"/>
                  <a:gd name="T12" fmla="+- 0 44 44"/>
                  <a:gd name="T13" fmla="*/ T12 w 120"/>
                  <a:gd name="T14" fmla="+- 0 2771 2166"/>
                  <a:gd name="T15" fmla="*/ 2771 h 605"/>
                  <a:gd name="T16" fmla="+- 0 44 44"/>
                  <a:gd name="T17" fmla="*/ T16 w 120"/>
                  <a:gd name="T18" fmla="+- 0 2166 2166"/>
                  <a:gd name="T19" fmla="*/ 2166 h 605"/>
                </a:gdLst>
                <a:ahLst/>
                <a:cxnLst>
                  <a:cxn ang="0">
                    <a:pos x="T1" y="T3"/>
                  </a:cxn>
                  <a:cxn ang="0">
                    <a:pos x="T5" y="T7"/>
                  </a:cxn>
                  <a:cxn ang="0">
                    <a:pos x="T9" y="T11"/>
                  </a:cxn>
                  <a:cxn ang="0">
                    <a:pos x="T13" y="T15"/>
                  </a:cxn>
                  <a:cxn ang="0">
                    <a:pos x="T17" y="T19"/>
                  </a:cxn>
                </a:cxnLst>
                <a:rect l="0" t="0" r="r" b="b"/>
                <a:pathLst>
                  <a:path w="120" h="605">
                    <a:moveTo>
                      <a:pt x="0" y="0"/>
                    </a:moveTo>
                    <a:lnTo>
                      <a:pt x="120" y="0"/>
                    </a:lnTo>
                    <a:lnTo>
                      <a:pt x="120" y="605"/>
                    </a:lnTo>
                    <a:lnTo>
                      <a:pt x="0" y="605"/>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13"/>
            <p:cNvGrpSpPr>
              <a:grpSpLocks/>
            </p:cNvGrpSpPr>
            <p:nvPr/>
          </p:nvGrpSpPr>
          <p:grpSpPr bwMode="auto">
            <a:xfrm>
              <a:off x="9371" y="2166"/>
              <a:ext cx="120" cy="605"/>
              <a:chOff x="9371" y="2166"/>
              <a:chExt cx="120" cy="605"/>
            </a:xfrm>
          </p:grpSpPr>
          <p:sp>
            <p:nvSpPr>
              <p:cNvPr id="139" name="Freeform 114"/>
              <p:cNvSpPr>
                <a:spLocks/>
              </p:cNvSpPr>
              <p:nvPr/>
            </p:nvSpPr>
            <p:spPr bwMode="auto">
              <a:xfrm>
                <a:off x="9371" y="2166"/>
                <a:ext cx="120" cy="605"/>
              </a:xfrm>
              <a:custGeom>
                <a:avLst/>
                <a:gdLst>
                  <a:gd name="T0" fmla="+- 0 9371 9371"/>
                  <a:gd name="T1" fmla="*/ T0 w 120"/>
                  <a:gd name="T2" fmla="+- 0 2166 2166"/>
                  <a:gd name="T3" fmla="*/ 2166 h 605"/>
                  <a:gd name="T4" fmla="+- 0 9491 9371"/>
                  <a:gd name="T5" fmla="*/ T4 w 120"/>
                  <a:gd name="T6" fmla="+- 0 2166 2166"/>
                  <a:gd name="T7" fmla="*/ 2166 h 605"/>
                  <a:gd name="T8" fmla="+- 0 9491 9371"/>
                  <a:gd name="T9" fmla="*/ T8 w 120"/>
                  <a:gd name="T10" fmla="+- 0 2771 2166"/>
                  <a:gd name="T11" fmla="*/ 2771 h 605"/>
                  <a:gd name="T12" fmla="+- 0 9371 9371"/>
                  <a:gd name="T13" fmla="*/ T12 w 120"/>
                  <a:gd name="T14" fmla="+- 0 2771 2166"/>
                  <a:gd name="T15" fmla="*/ 2771 h 605"/>
                  <a:gd name="T16" fmla="+- 0 9371 9371"/>
                  <a:gd name="T17" fmla="*/ T16 w 120"/>
                  <a:gd name="T18" fmla="+- 0 2166 2166"/>
                  <a:gd name="T19" fmla="*/ 2166 h 605"/>
                </a:gdLst>
                <a:ahLst/>
                <a:cxnLst>
                  <a:cxn ang="0">
                    <a:pos x="T1" y="T3"/>
                  </a:cxn>
                  <a:cxn ang="0">
                    <a:pos x="T5" y="T7"/>
                  </a:cxn>
                  <a:cxn ang="0">
                    <a:pos x="T9" y="T11"/>
                  </a:cxn>
                  <a:cxn ang="0">
                    <a:pos x="T13" y="T15"/>
                  </a:cxn>
                  <a:cxn ang="0">
                    <a:pos x="T17" y="T19"/>
                  </a:cxn>
                </a:cxnLst>
                <a:rect l="0" t="0" r="r" b="b"/>
                <a:pathLst>
                  <a:path w="120" h="605">
                    <a:moveTo>
                      <a:pt x="0" y="0"/>
                    </a:moveTo>
                    <a:lnTo>
                      <a:pt x="120" y="0"/>
                    </a:lnTo>
                    <a:lnTo>
                      <a:pt x="120" y="605"/>
                    </a:lnTo>
                    <a:lnTo>
                      <a:pt x="0" y="605"/>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111"/>
            <p:cNvGrpSpPr>
              <a:grpSpLocks/>
            </p:cNvGrpSpPr>
            <p:nvPr/>
          </p:nvGrpSpPr>
          <p:grpSpPr bwMode="auto">
            <a:xfrm>
              <a:off x="44" y="2771"/>
              <a:ext cx="120" cy="327"/>
              <a:chOff x="44" y="2771"/>
              <a:chExt cx="120" cy="327"/>
            </a:xfrm>
          </p:grpSpPr>
          <p:sp>
            <p:nvSpPr>
              <p:cNvPr id="138" name="Freeform 112"/>
              <p:cNvSpPr>
                <a:spLocks/>
              </p:cNvSpPr>
              <p:nvPr/>
            </p:nvSpPr>
            <p:spPr bwMode="auto">
              <a:xfrm>
                <a:off x="44" y="2771"/>
                <a:ext cx="120" cy="327"/>
              </a:xfrm>
              <a:custGeom>
                <a:avLst/>
                <a:gdLst>
                  <a:gd name="T0" fmla="+- 0 44 44"/>
                  <a:gd name="T1" fmla="*/ T0 w 120"/>
                  <a:gd name="T2" fmla="+- 0 2771 2771"/>
                  <a:gd name="T3" fmla="*/ 2771 h 327"/>
                  <a:gd name="T4" fmla="+- 0 164 44"/>
                  <a:gd name="T5" fmla="*/ T4 w 120"/>
                  <a:gd name="T6" fmla="+- 0 2771 2771"/>
                  <a:gd name="T7" fmla="*/ 2771 h 327"/>
                  <a:gd name="T8" fmla="+- 0 164 44"/>
                  <a:gd name="T9" fmla="*/ T8 w 120"/>
                  <a:gd name="T10" fmla="+- 0 3097 2771"/>
                  <a:gd name="T11" fmla="*/ 3097 h 327"/>
                  <a:gd name="T12" fmla="+- 0 44 44"/>
                  <a:gd name="T13" fmla="*/ T12 w 120"/>
                  <a:gd name="T14" fmla="+- 0 3097 2771"/>
                  <a:gd name="T15" fmla="*/ 3097 h 327"/>
                  <a:gd name="T16" fmla="+- 0 44 44"/>
                  <a:gd name="T17" fmla="*/ T16 w 120"/>
                  <a:gd name="T18" fmla="+- 0 2771 2771"/>
                  <a:gd name="T19" fmla="*/ 2771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9" name="Group 109"/>
            <p:cNvGrpSpPr>
              <a:grpSpLocks/>
            </p:cNvGrpSpPr>
            <p:nvPr/>
          </p:nvGrpSpPr>
          <p:grpSpPr bwMode="auto">
            <a:xfrm>
              <a:off x="9371" y="2771"/>
              <a:ext cx="120" cy="327"/>
              <a:chOff x="9371" y="2771"/>
              <a:chExt cx="120" cy="327"/>
            </a:xfrm>
          </p:grpSpPr>
          <p:sp>
            <p:nvSpPr>
              <p:cNvPr id="137" name="Freeform 110"/>
              <p:cNvSpPr>
                <a:spLocks/>
              </p:cNvSpPr>
              <p:nvPr/>
            </p:nvSpPr>
            <p:spPr bwMode="auto">
              <a:xfrm>
                <a:off x="9371" y="2771"/>
                <a:ext cx="120" cy="327"/>
              </a:xfrm>
              <a:custGeom>
                <a:avLst/>
                <a:gdLst>
                  <a:gd name="T0" fmla="+- 0 9371 9371"/>
                  <a:gd name="T1" fmla="*/ T0 w 120"/>
                  <a:gd name="T2" fmla="+- 0 2771 2771"/>
                  <a:gd name="T3" fmla="*/ 2771 h 327"/>
                  <a:gd name="T4" fmla="+- 0 9491 9371"/>
                  <a:gd name="T5" fmla="*/ T4 w 120"/>
                  <a:gd name="T6" fmla="+- 0 2771 2771"/>
                  <a:gd name="T7" fmla="*/ 2771 h 327"/>
                  <a:gd name="T8" fmla="+- 0 9491 9371"/>
                  <a:gd name="T9" fmla="*/ T8 w 120"/>
                  <a:gd name="T10" fmla="+- 0 3097 2771"/>
                  <a:gd name="T11" fmla="*/ 3097 h 327"/>
                  <a:gd name="T12" fmla="+- 0 9371 9371"/>
                  <a:gd name="T13" fmla="*/ T12 w 120"/>
                  <a:gd name="T14" fmla="+- 0 3097 2771"/>
                  <a:gd name="T15" fmla="*/ 3097 h 327"/>
                  <a:gd name="T16" fmla="+- 0 9371 9371"/>
                  <a:gd name="T17" fmla="*/ T16 w 120"/>
                  <a:gd name="T18" fmla="+- 0 2771 2771"/>
                  <a:gd name="T19" fmla="*/ 2771 h 327"/>
                </a:gdLst>
                <a:ahLst/>
                <a:cxnLst>
                  <a:cxn ang="0">
                    <a:pos x="T1" y="T3"/>
                  </a:cxn>
                  <a:cxn ang="0">
                    <a:pos x="T5" y="T7"/>
                  </a:cxn>
                  <a:cxn ang="0">
                    <a:pos x="T9" y="T11"/>
                  </a:cxn>
                  <a:cxn ang="0">
                    <a:pos x="T13" y="T15"/>
                  </a:cxn>
                  <a:cxn ang="0">
                    <a:pos x="T17" y="T19"/>
                  </a:cxn>
                </a:cxnLst>
                <a:rect l="0" t="0" r="r" b="b"/>
                <a:pathLst>
                  <a:path w="120" h="327">
                    <a:moveTo>
                      <a:pt x="0" y="0"/>
                    </a:moveTo>
                    <a:lnTo>
                      <a:pt x="120" y="0"/>
                    </a:lnTo>
                    <a:lnTo>
                      <a:pt x="120" y="326"/>
                    </a:lnTo>
                    <a:lnTo>
                      <a:pt x="0" y="326"/>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7"/>
            <p:cNvGrpSpPr>
              <a:grpSpLocks/>
            </p:cNvGrpSpPr>
            <p:nvPr/>
          </p:nvGrpSpPr>
          <p:grpSpPr bwMode="auto">
            <a:xfrm>
              <a:off x="44" y="3097"/>
              <a:ext cx="120" cy="605"/>
              <a:chOff x="44" y="3097"/>
              <a:chExt cx="120" cy="605"/>
            </a:xfrm>
          </p:grpSpPr>
          <p:sp>
            <p:nvSpPr>
              <p:cNvPr id="136" name="Freeform 108"/>
              <p:cNvSpPr>
                <a:spLocks/>
              </p:cNvSpPr>
              <p:nvPr/>
            </p:nvSpPr>
            <p:spPr bwMode="auto">
              <a:xfrm>
                <a:off x="44" y="3097"/>
                <a:ext cx="120" cy="605"/>
              </a:xfrm>
              <a:custGeom>
                <a:avLst/>
                <a:gdLst>
                  <a:gd name="T0" fmla="+- 0 44 44"/>
                  <a:gd name="T1" fmla="*/ T0 w 120"/>
                  <a:gd name="T2" fmla="+- 0 3097 3097"/>
                  <a:gd name="T3" fmla="*/ 3097 h 605"/>
                  <a:gd name="T4" fmla="+- 0 164 44"/>
                  <a:gd name="T5" fmla="*/ T4 w 120"/>
                  <a:gd name="T6" fmla="+- 0 3097 3097"/>
                  <a:gd name="T7" fmla="*/ 3097 h 605"/>
                  <a:gd name="T8" fmla="+- 0 164 44"/>
                  <a:gd name="T9" fmla="*/ T8 w 120"/>
                  <a:gd name="T10" fmla="+- 0 3702 3097"/>
                  <a:gd name="T11" fmla="*/ 3702 h 605"/>
                  <a:gd name="T12" fmla="+- 0 44 44"/>
                  <a:gd name="T13" fmla="*/ T12 w 120"/>
                  <a:gd name="T14" fmla="+- 0 3702 3097"/>
                  <a:gd name="T15" fmla="*/ 3702 h 605"/>
                  <a:gd name="T16" fmla="+- 0 44 44"/>
                  <a:gd name="T17" fmla="*/ T16 w 120"/>
                  <a:gd name="T18" fmla="+- 0 3097 3097"/>
                  <a:gd name="T19" fmla="*/ 3097 h 605"/>
                </a:gdLst>
                <a:ahLst/>
                <a:cxnLst>
                  <a:cxn ang="0">
                    <a:pos x="T1" y="T3"/>
                  </a:cxn>
                  <a:cxn ang="0">
                    <a:pos x="T5" y="T7"/>
                  </a:cxn>
                  <a:cxn ang="0">
                    <a:pos x="T9" y="T11"/>
                  </a:cxn>
                  <a:cxn ang="0">
                    <a:pos x="T13" y="T15"/>
                  </a:cxn>
                  <a:cxn ang="0">
                    <a:pos x="T17" y="T19"/>
                  </a:cxn>
                </a:cxnLst>
                <a:rect l="0" t="0" r="r" b="b"/>
                <a:pathLst>
                  <a:path w="120" h="605">
                    <a:moveTo>
                      <a:pt x="0" y="0"/>
                    </a:moveTo>
                    <a:lnTo>
                      <a:pt x="120" y="0"/>
                    </a:lnTo>
                    <a:lnTo>
                      <a:pt x="120" y="605"/>
                    </a:lnTo>
                    <a:lnTo>
                      <a:pt x="0" y="605"/>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05"/>
            <p:cNvGrpSpPr>
              <a:grpSpLocks/>
            </p:cNvGrpSpPr>
            <p:nvPr/>
          </p:nvGrpSpPr>
          <p:grpSpPr bwMode="auto">
            <a:xfrm>
              <a:off x="9371" y="3097"/>
              <a:ext cx="120" cy="605"/>
              <a:chOff x="9371" y="3097"/>
              <a:chExt cx="120" cy="605"/>
            </a:xfrm>
          </p:grpSpPr>
          <p:sp>
            <p:nvSpPr>
              <p:cNvPr id="135" name="Freeform 106"/>
              <p:cNvSpPr>
                <a:spLocks/>
              </p:cNvSpPr>
              <p:nvPr/>
            </p:nvSpPr>
            <p:spPr bwMode="auto">
              <a:xfrm>
                <a:off x="9371" y="3097"/>
                <a:ext cx="120" cy="605"/>
              </a:xfrm>
              <a:custGeom>
                <a:avLst/>
                <a:gdLst>
                  <a:gd name="T0" fmla="+- 0 9371 9371"/>
                  <a:gd name="T1" fmla="*/ T0 w 120"/>
                  <a:gd name="T2" fmla="+- 0 3097 3097"/>
                  <a:gd name="T3" fmla="*/ 3097 h 605"/>
                  <a:gd name="T4" fmla="+- 0 9491 9371"/>
                  <a:gd name="T5" fmla="*/ T4 w 120"/>
                  <a:gd name="T6" fmla="+- 0 3097 3097"/>
                  <a:gd name="T7" fmla="*/ 3097 h 605"/>
                  <a:gd name="T8" fmla="+- 0 9491 9371"/>
                  <a:gd name="T9" fmla="*/ T8 w 120"/>
                  <a:gd name="T10" fmla="+- 0 3702 3097"/>
                  <a:gd name="T11" fmla="*/ 3702 h 605"/>
                  <a:gd name="T12" fmla="+- 0 9371 9371"/>
                  <a:gd name="T13" fmla="*/ T12 w 120"/>
                  <a:gd name="T14" fmla="+- 0 3702 3097"/>
                  <a:gd name="T15" fmla="*/ 3702 h 605"/>
                  <a:gd name="T16" fmla="+- 0 9371 9371"/>
                  <a:gd name="T17" fmla="*/ T16 w 120"/>
                  <a:gd name="T18" fmla="+- 0 3097 3097"/>
                  <a:gd name="T19" fmla="*/ 3097 h 605"/>
                </a:gdLst>
                <a:ahLst/>
                <a:cxnLst>
                  <a:cxn ang="0">
                    <a:pos x="T1" y="T3"/>
                  </a:cxn>
                  <a:cxn ang="0">
                    <a:pos x="T5" y="T7"/>
                  </a:cxn>
                  <a:cxn ang="0">
                    <a:pos x="T9" y="T11"/>
                  </a:cxn>
                  <a:cxn ang="0">
                    <a:pos x="T13" y="T15"/>
                  </a:cxn>
                  <a:cxn ang="0">
                    <a:pos x="T17" y="T19"/>
                  </a:cxn>
                </a:cxnLst>
                <a:rect l="0" t="0" r="r" b="b"/>
                <a:pathLst>
                  <a:path w="120" h="605">
                    <a:moveTo>
                      <a:pt x="0" y="0"/>
                    </a:moveTo>
                    <a:lnTo>
                      <a:pt x="120" y="0"/>
                    </a:lnTo>
                    <a:lnTo>
                      <a:pt x="120" y="605"/>
                    </a:lnTo>
                    <a:lnTo>
                      <a:pt x="0" y="605"/>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03"/>
            <p:cNvGrpSpPr>
              <a:grpSpLocks/>
            </p:cNvGrpSpPr>
            <p:nvPr/>
          </p:nvGrpSpPr>
          <p:grpSpPr bwMode="auto">
            <a:xfrm>
              <a:off x="30" y="15"/>
              <a:ext cx="2" cy="4210"/>
              <a:chOff x="30" y="15"/>
              <a:chExt cx="2" cy="4210"/>
            </a:xfrm>
          </p:grpSpPr>
          <p:sp>
            <p:nvSpPr>
              <p:cNvPr id="134" name="Freeform 104"/>
              <p:cNvSpPr>
                <a:spLocks/>
              </p:cNvSpPr>
              <p:nvPr/>
            </p:nvSpPr>
            <p:spPr bwMode="auto">
              <a:xfrm>
                <a:off x="30" y="15"/>
                <a:ext cx="2" cy="4210"/>
              </a:xfrm>
              <a:custGeom>
                <a:avLst/>
                <a:gdLst>
                  <a:gd name="T0" fmla="+- 0 15 15"/>
                  <a:gd name="T1" fmla="*/ 15 h 4210"/>
                  <a:gd name="T2" fmla="+- 0 4225 15"/>
                  <a:gd name="T3" fmla="*/ 4225 h 4210"/>
                </a:gdLst>
                <a:ahLst/>
                <a:cxnLst>
                  <a:cxn ang="0">
                    <a:pos x="0" y="T1"/>
                  </a:cxn>
                  <a:cxn ang="0">
                    <a:pos x="0" y="T3"/>
                  </a:cxn>
                </a:cxnLst>
                <a:rect l="0" t="0" r="r" b="b"/>
                <a:pathLst>
                  <a:path h="4210">
                    <a:moveTo>
                      <a:pt x="0" y="0"/>
                    </a:moveTo>
                    <a:lnTo>
                      <a:pt x="0" y="4210"/>
                    </a:lnTo>
                  </a:path>
                </a:pathLst>
              </a:custGeom>
              <a:noFill/>
              <a:ln w="1955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101"/>
            <p:cNvGrpSpPr>
              <a:grpSpLocks/>
            </p:cNvGrpSpPr>
            <p:nvPr/>
          </p:nvGrpSpPr>
          <p:grpSpPr bwMode="auto">
            <a:xfrm>
              <a:off x="15" y="4211"/>
              <a:ext cx="9504" cy="2"/>
              <a:chOff x="15" y="4211"/>
              <a:chExt cx="9504" cy="2"/>
            </a:xfrm>
          </p:grpSpPr>
          <p:sp>
            <p:nvSpPr>
              <p:cNvPr id="133" name="Freeform 102"/>
              <p:cNvSpPr>
                <a:spLocks/>
              </p:cNvSpPr>
              <p:nvPr/>
            </p:nvSpPr>
            <p:spPr bwMode="auto">
              <a:xfrm>
                <a:off x="15" y="4211"/>
                <a:ext cx="9504" cy="2"/>
              </a:xfrm>
              <a:custGeom>
                <a:avLst/>
                <a:gdLst>
                  <a:gd name="T0" fmla="+- 0 15 15"/>
                  <a:gd name="T1" fmla="*/ T0 w 9504"/>
                  <a:gd name="T2" fmla="+- 0 9519 15"/>
                  <a:gd name="T3" fmla="*/ T2 w 9504"/>
                </a:gdLst>
                <a:ahLst/>
                <a:cxnLst>
                  <a:cxn ang="0">
                    <a:pos x="T1" y="0"/>
                  </a:cxn>
                  <a:cxn ang="0">
                    <a:pos x="T3" y="0"/>
                  </a:cxn>
                </a:cxnLst>
                <a:rect l="0" t="0" r="r" b="b"/>
                <a:pathLst>
                  <a:path w="9504">
                    <a:moveTo>
                      <a:pt x="0" y="0"/>
                    </a:moveTo>
                    <a:lnTo>
                      <a:pt x="9504" y="0"/>
                    </a:lnTo>
                  </a:path>
                </a:pathLst>
              </a:custGeom>
              <a:noFill/>
              <a:ln w="1955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99"/>
            <p:cNvGrpSpPr>
              <a:grpSpLocks/>
            </p:cNvGrpSpPr>
            <p:nvPr/>
          </p:nvGrpSpPr>
          <p:grpSpPr bwMode="auto">
            <a:xfrm>
              <a:off x="44" y="4047"/>
              <a:ext cx="120" cy="29"/>
              <a:chOff x="44" y="4047"/>
              <a:chExt cx="120" cy="29"/>
            </a:xfrm>
          </p:grpSpPr>
          <p:sp>
            <p:nvSpPr>
              <p:cNvPr id="132" name="Freeform 100"/>
              <p:cNvSpPr>
                <a:spLocks/>
              </p:cNvSpPr>
              <p:nvPr/>
            </p:nvSpPr>
            <p:spPr bwMode="auto">
              <a:xfrm>
                <a:off x="44" y="4047"/>
                <a:ext cx="120" cy="29"/>
              </a:xfrm>
              <a:custGeom>
                <a:avLst/>
                <a:gdLst>
                  <a:gd name="T0" fmla="+- 0 44 44"/>
                  <a:gd name="T1" fmla="*/ T0 w 120"/>
                  <a:gd name="T2" fmla="+- 0 4076 4047"/>
                  <a:gd name="T3" fmla="*/ 4076 h 29"/>
                  <a:gd name="T4" fmla="+- 0 164 44"/>
                  <a:gd name="T5" fmla="*/ T4 w 120"/>
                  <a:gd name="T6" fmla="+- 0 4076 4047"/>
                  <a:gd name="T7" fmla="*/ 4076 h 29"/>
                  <a:gd name="T8" fmla="+- 0 164 44"/>
                  <a:gd name="T9" fmla="*/ T8 w 120"/>
                  <a:gd name="T10" fmla="+- 0 4047 4047"/>
                  <a:gd name="T11" fmla="*/ 4047 h 29"/>
                  <a:gd name="T12" fmla="+- 0 44 44"/>
                  <a:gd name="T13" fmla="*/ T12 w 120"/>
                  <a:gd name="T14" fmla="+- 0 4047 4047"/>
                  <a:gd name="T15" fmla="*/ 4047 h 29"/>
                  <a:gd name="T16" fmla="+- 0 44 44"/>
                  <a:gd name="T17" fmla="*/ T16 w 120"/>
                  <a:gd name="T18" fmla="+- 0 4076 4047"/>
                  <a:gd name="T19" fmla="*/ 4076 h 29"/>
                </a:gdLst>
                <a:ahLst/>
                <a:cxnLst>
                  <a:cxn ang="0">
                    <a:pos x="T1" y="T3"/>
                  </a:cxn>
                  <a:cxn ang="0">
                    <a:pos x="T5" y="T7"/>
                  </a:cxn>
                  <a:cxn ang="0">
                    <a:pos x="T9" y="T11"/>
                  </a:cxn>
                  <a:cxn ang="0">
                    <a:pos x="T13" y="T15"/>
                  </a:cxn>
                  <a:cxn ang="0">
                    <a:pos x="T17" y="T19"/>
                  </a:cxn>
                </a:cxnLst>
                <a:rect l="0" t="0" r="r" b="b"/>
                <a:pathLst>
                  <a:path w="120" h="29">
                    <a:moveTo>
                      <a:pt x="0" y="29"/>
                    </a:moveTo>
                    <a:lnTo>
                      <a:pt x="120" y="29"/>
                    </a:lnTo>
                    <a:lnTo>
                      <a:pt x="120" y="0"/>
                    </a:lnTo>
                    <a:lnTo>
                      <a:pt x="0" y="0"/>
                    </a:lnTo>
                    <a:lnTo>
                      <a:pt x="0" y="29"/>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97"/>
            <p:cNvGrpSpPr>
              <a:grpSpLocks/>
            </p:cNvGrpSpPr>
            <p:nvPr/>
          </p:nvGrpSpPr>
          <p:grpSpPr bwMode="auto">
            <a:xfrm>
              <a:off x="44" y="4076"/>
              <a:ext cx="149" cy="120"/>
              <a:chOff x="44" y="4076"/>
              <a:chExt cx="149" cy="120"/>
            </a:xfrm>
          </p:grpSpPr>
          <p:sp>
            <p:nvSpPr>
              <p:cNvPr id="131" name="Freeform 98"/>
              <p:cNvSpPr>
                <a:spLocks/>
              </p:cNvSpPr>
              <p:nvPr/>
            </p:nvSpPr>
            <p:spPr bwMode="auto">
              <a:xfrm>
                <a:off x="44" y="4076"/>
                <a:ext cx="149" cy="120"/>
              </a:xfrm>
              <a:custGeom>
                <a:avLst/>
                <a:gdLst>
                  <a:gd name="T0" fmla="+- 0 44 44"/>
                  <a:gd name="T1" fmla="*/ T0 w 149"/>
                  <a:gd name="T2" fmla="+- 0 4076 4076"/>
                  <a:gd name="T3" fmla="*/ 4076 h 120"/>
                  <a:gd name="T4" fmla="+- 0 193 44"/>
                  <a:gd name="T5" fmla="*/ T4 w 149"/>
                  <a:gd name="T6" fmla="+- 0 4076 4076"/>
                  <a:gd name="T7" fmla="*/ 4076 h 120"/>
                  <a:gd name="T8" fmla="+- 0 193 44"/>
                  <a:gd name="T9" fmla="*/ T8 w 149"/>
                  <a:gd name="T10" fmla="+- 0 4196 4076"/>
                  <a:gd name="T11" fmla="*/ 4196 h 120"/>
                  <a:gd name="T12" fmla="+- 0 44 44"/>
                  <a:gd name="T13" fmla="*/ T12 w 149"/>
                  <a:gd name="T14" fmla="+- 0 4196 4076"/>
                  <a:gd name="T15" fmla="*/ 4196 h 120"/>
                  <a:gd name="T16" fmla="+- 0 44 44"/>
                  <a:gd name="T17" fmla="*/ T16 w 149"/>
                  <a:gd name="T18" fmla="+- 0 4076 4076"/>
                  <a:gd name="T19" fmla="*/ 4076 h 120"/>
                </a:gdLst>
                <a:ahLst/>
                <a:cxnLst>
                  <a:cxn ang="0">
                    <a:pos x="T1" y="T3"/>
                  </a:cxn>
                  <a:cxn ang="0">
                    <a:pos x="T5" y="T7"/>
                  </a:cxn>
                  <a:cxn ang="0">
                    <a:pos x="T9" y="T11"/>
                  </a:cxn>
                  <a:cxn ang="0">
                    <a:pos x="T13" y="T15"/>
                  </a:cxn>
                  <a:cxn ang="0">
                    <a:pos x="T17" y="T19"/>
                  </a:cxn>
                </a:cxnLst>
                <a:rect l="0" t="0" r="r" b="b"/>
                <a:pathLst>
                  <a:path w="149" h="120">
                    <a:moveTo>
                      <a:pt x="0" y="0"/>
                    </a:moveTo>
                    <a:lnTo>
                      <a:pt x="149" y="0"/>
                    </a:lnTo>
                    <a:lnTo>
                      <a:pt x="149" y="120"/>
                    </a:lnTo>
                    <a:lnTo>
                      <a:pt x="0" y="120"/>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95"/>
            <p:cNvGrpSpPr>
              <a:grpSpLocks/>
            </p:cNvGrpSpPr>
            <p:nvPr/>
          </p:nvGrpSpPr>
          <p:grpSpPr bwMode="auto">
            <a:xfrm>
              <a:off x="164" y="4062"/>
              <a:ext cx="9207" cy="2"/>
              <a:chOff x="164" y="4062"/>
              <a:chExt cx="9207" cy="2"/>
            </a:xfrm>
          </p:grpSpPr>
          <p:sp>
            <p:nvSpPr>
              <p:cNvPr id="130" name="Freeform 96"/>
              <p:cNvSpPr>
                <a:spLocks/>
              </p:cNvSpPr>
              <p:nvPr/>
            </p:nvSpPr>
            <p:spPr bwMode="auto">
              <a:xfrm>
                <a:off x="164" y="4062"/>
                <a:ext cx="9207" cy="2"/>
              </a:xfrm>
              <a:custGeom>
                <a:avLst/>
                <a:gdLst>
                  <a:gd name="T0" fmla="+- 0 164 164"/>
                  <a:gd name="T1" fmla="*/ T0 w 9207"/>
                  <a:gd name="T2" fmla="+- 0 9371 164"/>
                  <a:gd name="T3" fmla="*/ T2 w 9207"/>
                </a:gdLst>
                <a:ahLst/>
                <a:cxnLst>
                  <a:cxn ang="0">
                    <a:pos x="T1" y="0"/>
                  </a:cxn>
                  <a:cxn ang="0">
                    <a:pos x="T3" y="0"/>
                  </a:cxn>
                </a:cxnLst>
                <a:rect l="0" t="0" r="r" b="b"/>
                <a:pathLst>
                  <a:path w="9207">
                    <a:moveTo>
                      <a:pt x="0" y="0"/>
                    </a:moveTo>
                    <a:lnTo>
                      <a:pt x="9207" y="0"/>
                    </a:lnTo>
                  </a:path>
                </a:pathLst>
              </a:custGeom>
              <a:noFill/>
              <a:ln w="19558">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93"/>
            <p:cNvGrpSpPr>
              <a:grpSpLocks/>
            </p:cNvGrpSpPr>
            <p:nvPr/>
          </p:nvGrpSpPr>
          <p:grpSpPr bwMode="auto">
            <a:xfrm>
              <a:off x="193" y="4076"/>
              <a:ext cx="9149" cy="120"/>
              <a:chOff x="193" y="4076"/>
              <a:chExt cx="9149" cy="120"/>
            </a:xfrm>
          </p:grpSpPr>
          <p:sp>
            <p:nvSpPr>
              <p:cNvPr id="129" name="Freeform 94"/>
              <p:cNvSpPr>
                <a:spLocks/>
              </p:cNvSpPr>
              <p:nvPr/>
            </p:nvSpPr>
            <p:spPr bwMode="auto">
              <a:xfrm>
                <a:off x="193" y="4076"/>
                <a:ext cx="9149" cy="120"/>
              </a:xfrm>
              <a:custGeom>
                <a:avLst/>
                <a:gdLst>
                  <a:gd name="T0" fmla="+- 0 193 193"/>
                  <a:gd name="T1" fmla="*/ T0 w 9149"/>
                  <a:gd name="T2" fmla="+- 0 4076 4076"/>
                  <a:gd name="T3" fmla="*/ 4076 h 120"/>
                  <a:gd name="T4" fmla="+- 0 9342 193"/>
                  <a:gd name="T5" fmla="*/ T4 w 9149"/>
                  <a:gd name="T6" fmla="+- 0 4076 4076"/>
                  <a:gd name="T7" fmla="*/ 4076 h 120"/>
                  <a:gd name="T8" fmla="+- 0 9342 193"/>
                  <a:gd name="T9" fmla="*/ T8 w 9149"/>
                  <a:gd name="T10" fmla="+- 0 4196 4076"/>
                  <a:gd name="T11" fmla="*/ 4196 h 120"/>
                  <a:gd name="T12" fmla="+- 0 193 193"/>
                  <a:gd name="T13" fmla="*/ T12 w 9149"/>
                  <a:gd name="T14" fmla="+- 0 4196 4076"/>
                  <a:gd name="T15" fmla="*/ 4196 h 120"/>
                  <a:gd name="T16" fmla="+- 0 193 193"/>
                  <a:gd name="T17" fmla="*/ T16 w 9149"/>
                  <a:gd name="T18" fmla="+- 0 4076 4076"/>
                  <a:gd name="T19" fmla="*/ 4076 h 120"/>
                </a:gdLst>
                <a:ahLst/>
                <a:cxnLst>
                  <a:cxn ang="0">
                    <a:pos x="T1" y="T3"/>
                  </a:cxn>
                  <a:cxn ang="0">
                    <a:pos x="T5" y="T7"/>
                  </a:cxn>
                  <a:cxn ang="0">
                    <a:pos x="T9" y="T11"/>
                  </a:cxn>
                  <a:cxn ang="0">
                    <a:pos x="T13" y="T15"/>
                  </a:cxn>
                  <a:cxn ang="0">
                    <a:pos x="T17" y="T19"/>
                  </a:cxn>
                </a:cxnLst>
                <a:rect l="0" t="0" r="r" b="b"/>
                <a:pathLst>
                  <a:path w="9149" h="120">
                    <a:moveTo>
                      <a:pt x="0" y="0"/>
                    </a:moveTo>
                    <a:lnTo>
                      <a:pt x="9149" y="0"/>
                    </a:lnTo>
                    <a:lnTo>
                      <a:pt x="9149" y="120"/>
                    </a:lnTo>
                    <a:lnTo>
                      <a:pt x="0" y="120"/>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8" name="Group 91"/>
            <p:cNvGrpSpPr>
              <a:grpSpLocks/>
            </p:cNvGrpSpPr>
            <p:nvPr/>
          </p:nvGrpSpPr>
          <p:grpSpPr bwMode="auto">
            <a:xfrm>
              <a:off x="9505" y="15"/>
              <a:ext cx="2" cy="4210"/>
              <a:chOff x="9505" y="15"/>
              <a:chExt cx="2" cy="4210"/>
            </a:xfrm>
          </p:grpSpPr>
          <p:sp>
            <p:nvSpPr>
              <p:cNvPr id="128" name="Freeform 92"/>
              <p:cNvSpPr>
                <a:spLocks/>
              </p:cNvSpPr>
              <p:nvPr/>
            </p:nvSpPr>
            <p:spPr bwMode="auto">
              <a:xfrm>
                <a:off x="9505" y="15"/>
                <a:ext cx="2" cy="4210"/>
              </a:xfrm>
              <a:custGeom>
                <a:avLst/>
                <a:gdLst>
                  <a:gd name="T0" fmla="+- 0 15 15"/>
                  <a:gd name="T1" fmla="*/ 15 h 4210"/>
                  <a:gd name="T2" fmla="+- 0 4225 15"/>
                  <a:gd name="T3" fmla="*/ 4225 h 4210"/>
                </a:gdLst>
                <a:ahLst/>
                <a:cxnLst>
                  <a:cxn ang="0">
                    <a:pos x="0" y="T1"/>
                  </a:cxn>
                  <a:cxn ang="0">
                    <a:pos x="0" y="T3"/>
                  </a:cxn>
                </a:cxnLst>
                <a:rect l="0" t="0" r="r" b="b"/>
                <a:pathLst>
                  <a:path h="4210">
                    <a:moveTo>
                      <a:pt x="0" y="0"/>
                    </a:moveTo>
                    <a:lnTo>
                      <a:pt x="0" y="4210"/>
                    </a:lnTo>
                  </a:path>
                </a:pathLst>
              </a:custGeom>
              <a:noFill/>
              <a:ln w="1955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89"/>
            <p:cNvGrpSpPr>
              <a:grpSpLocks/>
            </p:cNvGrpSpPr>
            <p:nvPr/>
          </p:nvGrpSpPr>
          <p:grpSpPr bwMode="auto">
            <a:xfrm>
              <a:off x="9371" y="4047"/>
              <a:ext cx="120" cy="29"/>
              <a:chOff x="9371" y="4047"/>
              <a:chExt cx="120" cy="29"/>
            </a:xfrm>
          </p:grpSpPr>
          <p:sp>
            <p:nvSpPr>
              <p:cNvPr id="127" name="Freeform 90"/>
              <p:cNvSpPr>
                <a:spLocks/>
              </p:cNvSpPr>
              <p:nvPr/>
            </p:nvSpPr>
            <p:spPr bwMode="auto">
              <a:xfrm>
                <a:off x="9371" y="4047"/>
                <a:ext cx="120" cy="29"/>
              </a:xfrm>
              <a:custGeom>
                <a:avLst/>
                <a:gdLst>
                  <a:gd name="T0" fmla="+- 0 9371 9371"/>
                  <a:gd name="T1" fmla="*/ T0 w 120"/>
                  <a:gd name="T2" fmla="+- 0 4076 4047"/>
                  <a:gd name="T3" fmla="*/ 4076 h 29"/>
                  <a:gd name="T4" fmla="+- 0 9491 9371"/>
                  <a:gd name="T5" fmla="*/ T4 w 120"/>
                  <a:gd name="T6" fmla="+- 0 4076 4047"/>
                  <a:gd name="T7" fmla="*/ 4076 h 29"/>
                  <a:gd name="T8" fmla="+- 0 9491 9371"/>
                  <a:gd name="T9" fmla="*/ T8 w 120"/>
                  <a:gd name="T10" fmla="+- 0 4047 4047"/>
                  <a:gd name="T11" fmla="*/ 4047 h 29"/>
                  <a:gd name="T12" fmla="+- 0 9371 9371"/>
                  <a:gd name="T13" fmla="*/ T12 w 120"/>
                  <a:gd name="T14" fmla="+- 0 4047 4047"/>
                  <a:gd name="T15" fmla="*/ 4047 h 29"/>
                  <a:gd name="T16" fmla="+- 0 9371 9371"/>
                  <a:gd name="T17" fmla="*/ T16 w 120"/>
                  <a:gd name="T18" fmla="+- 0 4076 4047"/>
                  <a:gd name="T19" fmla="*/ 4076 h 29"/>
                </a:gdLst>
                <a:ahLst/>
                <a:cxnLst>
                  <a:cxn ang="0">
                    <a:pos x="T1" y="T3"/>
                  </a:cxn>
                  <a:cxn ang="0">
                    <a:pos x="T5" y="T7"/>
                  </a:cxn>
                  <a:cxn ang="0">
                    <a:pos x="T9" y="T11"/>
                  </a:cxn>
                  <a:cxn ang="0">
                    <a:pos x="T13" y="T15"/>
                  </a:cxn>
                  <a:cxn ang="0">
                    <a:pos x="T17" y="T19"/>
                  </a:cxn>
                </a:cxnLst>
                <a:rect l="0" t="0" r="r" b="b"/>
                <a:pathLst>
                  <a:path w="120" h="29">
                    <a:moveTo>
                      <a:pt x="0" y="29"/>
                    </a:moveTo>
                    <a:lnTo>
                      <a:pt x="120" y="29"/>
                    </a:lnTo>
                    <a:lnTo>
                      <a:pt x="120" y="0"/>
                    </a:lnTo>
                    <a:lnTo>
                      <a:pt x="0" y="0"/>
                    </a:lnTo>
                    <a:lnTo>
                      <a:pt x="0" y="29"/>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87"/>
            <p:cNvGrpSpPr>
              <a:grpSpLocks/>
            </p:cNvGrpSpPr>
            <p:nvPr/>
          </p:nvGrpSpPr>
          <p:grpSpPr bwMode="auto">
            <a:xfrm>
              <a:off x="9342" y="4076"/>
              <a:ext cx="149" cy="120"/>
              <a:chOff x="9342" y="4076"/>
              <a:chExt cx="149" cy="120"/>
            </a:xfrm>
          </p:grpSpPr>
          <p:sp>
            <p:nvSpPr>
              <p:cNvPr id="126" name="Freeform 88"/>
              <p:cNvSpPr>
                <a:spLocks/>
              </p:cNvSpPr>
              <p:nvPr/>
            </p:nvSpPr>
            <p:spPr bwMode="auto">
              <a:xfrm>
                <a:off x="9342" y="4076"/>
                <a:ext cx="149" cy="120"/>
              </a:xfrm>
              <a:custGeom>
                <a:avLst/>
                <a:gdLst>
                  <a:gd name="T0" fmla="+- 0 9342 9342"/>
                  <a:gd name="T1" fmla="*/ T0 w 149"/>
                  <a:gd name="T2" fmla="+- 0 4076 4076"/>
                  <a:gd name="T3" fmla="*/ 4076 h 120"/>
                  <a:gd name="T4" fmla="+- 0 9491 9342"/>
                  <a:gd name="T5" fmla="*/ T4 w 149"/>
                  <a:gd name="T6" fmla="+- 0 4076 4076"/>
                  <a:gd name="T7" fmla="*/ 4076 h 120"/>
                  <a:gd name="T8" fmla="+- 0 9491 9342"/>
                  <a:gd name="T9" fmla="*/ T8 w 149"/>
                  <a:gd name="T10" fmla="+- 0 4196 4076"/>
                  <a:gd name="T11" fmla="*/ 4196 h 120"/>
                  <a:gd name="T12" fmla="+- 0 9342 9342"/>
                  <a:gd name="T13" fmla="*/ T12 w 149"/>
                  <a:gd name="T14" fmla="+- 0 4196 4076"/>
                  <a:gd name="T15" fmla="*/ 4196 h 120"/>
                  <a:gd name="T16" fmla="+- 0 9342 9342"/>
                  <a:gd name="T17" fmla="*/ T16 w 149"/>
                  <a:gd name="T18" fmla="+- 0 4076 4076"/>
                  <a:gd name="T19" fmla="*/ 4076 h 120"/>
                </a:gdLst>
                <a:ahLst/>
                <a:cxnLst>
                  <a:cxn ang="0">
                    <a:pos x="T1" y="T3"/>
                  </a:cxn>
                  <a:cxn ang="0">
                    <a:pos x="T5" y="T7"/>
                  </a:cxn>
                  <a:cxn ang="0">
                    <a:pos x="T9" y="T11"/>
                  </a:cxn>
                  <a:cxn ang="0">
                    <a:pos x="T13" y="T15"/>
                  </a:cxn>
                  <a:cxn ang="0">
                    <a:pos x="T17" y="T19"/>
                  </a:cxn>
                </a:cxnLst>
                <a:rect l="0" t="0" r="r" b="b"/>
                <a:pathLst>
                  <a:path w="149" h="120">
                    <a:moveTo>
                      <a:pt x="0" y="0"/>
                    </a:moveTo>
                    <a:lnTo>
                      <a:pt x="149" y="0"/>
                    </a:lnTo>
                    <a:lnTo>
                      <a:pt x="149" y="120"/>
                    </a:lnTo>
                    <a:lnTo>
                      <a:pt x="0" y="120"/>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1" name="Group 85"/>
            <p:cNvGrpSpPr>
              <a:grpSpLocks/>
            </p:cNvGrpSpPr>
            <p:nvPr/>
          </p:nvGrpSpPr>
          <p:grpSpPr bwMode="auto">
            <a:xfrm>
              <a:off x="44" y="3702"/>
              <a:ext cx="120" cy="346"/>
              <a:chOff x="44" y="3702"/>
              <a:chExt cx="120" cy="346"/>
            </a:xfrm>
          </p:grpSpPr>
          <p:sp>
            <p:nvSpPr>
              <p:cNvPr id="125" name="Freeform 86"/>
              <p:cNvSpPr>
                <a:spLocks/>
              </p:cNvSpPr>
              <p:nvPr/>
            </p:nvSpPr>
            <p:spPr bwMode="auto">
              <a:xfrm>
                <a:off x="44" y="3702"/>
                <a:ext cx="120" cy="346"/>
              </a:xfrm>
              <a:custGeom>
                <a:avLst/>
                <a:gdLst>
                  <a:gd name="T0" fmla="+- 0 44 44"/>
                  <a:gd name="T1" fmla="*/ T0 w 120"/>
                  <a:gd name="T2" fmla="+- 0 3702 3702"/>
                  <a:gd name="T3" fmla="*/ 3702 h 346"/>
                  <a:gd name="T4" fmla="+- 0 164 44"/>
                  <a:gd name="T5" fmla="*/ T4 w 120"/>
                  <a:gd name="T6" fmla="+- 0 3702 3702"/>
                  <a:gd name="T7" fmla="*/ 3702 h 346"/>
                  <a:gd name="T8" fmla="+- 0 164 44"/>
                  <a:gd name="T9" fmla="*/ T8 w 120"/>
                  <a:gd name="T10" fmla="+- 0 4047 3702"/>
                  <a:gd name="T11" fmla="*/ 4047 h 346"/>
                  <a:gd name="T12" fmla="+- 0 44 44"/>
                  <a:gd name="T13" fmla="*/ T12 w 120"/>
                  <a:gd name="T14" fmla="+- 0 4047 3702"/>
                  <a:gd name="T15" fmla="*/ 4047 h 346"/>
                  <a:gd name="T16" fmla="+- 0 44 44"/>
                  <a:gd name="T17" fmla="*/ T16 w 120"/>
                  <a:gd name="T18" fmla="+- 0 3702 3702"/>
                  <a:gd name="T19" fmla="*/ 3702 h 346"/>
                </a:gdLst>
                <a:ahLst/>
                <a:cxnLst>
                  <a:cxn ang="0">
                    <a:pos x="T1" y="T3"/>
                  </a:cxn>
                  <a:cxn ang="0">
                    <a:pos x="T5" y="T7"/>
                  </a:cxn>
                  <a:cxn ang="0">
                    <a:pos x="T9" y="T11"/>
                  </a:cxn>
                  <a:cxn ang="0">
                    <a:pos x="T13" y="T15"/>
                  </a:cxn>
                  <a:cxn ang="0">
                    <a:pos x="T17" y="T19"/>
                  </a:cxn>
                </a:cxnLst>
                <a:rect l="0" t="0" r="r" b="b"/>
                <a:pathLst>
                  <a:path w="120" h="346">
                    <a:moveTo>
                      <a:pt x="0" y="0"/>
                    </a:moveTo>
                    <a:lnTo>
                      <a:pt x="120" y="0"/>
                    </a:lnTo>
                    <a:lnTo>
                      <a:pt x="120" y="345"/>
                    </a:lnTo>
                    <a:lnTo>
                      <a:pt x="0" y="345"/>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3" name="Freeform 84"/>
            <p:cNvSpPr>
              <a:spLocks/>
            </p:cNvSpPr>
            <p:nvPr/>
          </p:nvSpPr>
          <p:spPr bwMode="auto">
            <a:xfrm>
              <a:off x="9371" y="3702"/>
              <a:ext cx="120" cy="346"/>
            </a:xfrm>
            <a:custGeom>
              <a:avLst/>
              <a:gdLst>
                <a:gd name="T0" fmla="+- 0 9371 9371"/>
                <a:gd name="T1" fmla="*/ T0 w 120"/>
                <a:gd name="T2" fmla="+- 0 3702 3702"/>
                <a:gd name="T3" fmla="*/ 3702 h 346"/>
                <a:gd name="T4" fmla="+- 0 9491 9371"/>
                <a:gd name="T5" fmla="*/ T4 w 120"/>
                <a:gd name="T6" fmla="+- 0 3702 3702"/>
                <a:gd name="T7" fmla="*/ 3702 h 346"/>
                <a:gd name="T8" fmla="+- 0 9491 9371"/>
                <a:gd name="T9" fmla="*/ T8 w 120"/>
                <a:gd name="T10" fmla="+- 0 4047 3702"/>
                <a:gd name="T11" fmla="*/ 4047 h 346"/>
                <a:gd name="T12" fmla="+- 0 9371 9371"/>
                <a:gd name="T13" fmla="*/ T12 w 120"/>
                <a:gd name="T14" fmla="+- 0 4047 3702"/>
                <a:gd name="T15" fmla="*/ 4047 h 346"/>
                <a:gd name="T16" fmla="+- 0 9371 9371"/>
                <a:gd name="T17" fmla="*/ T16 w 120"/>
                <a:gd name="T18" fmla="+- 0 3702 3702"/>
                <a:gd name="T19" fmla="*/ 3702 h 346"/>
              </a:gdLst>
              <a:ahLst/>
              <a:cxnLst>
                <a:cxn ang="0">
                  <a:pos x="T1" y="T3"/>
                </a:cxn>
                <a:cxn ang="0">
                  <a:pos x="T5" y="T7"/>
                </a:cxn>
                <a:cxn ang="0">
                  <a:pos x="T9" y="T11"/>
                </a:cxn>
                <a:cxn ang="0">
                  <a:pos x="T13" y="T15"/>
                </a:cxn>
                <a:cxn ang="0">
                  <a:pos x="T17" y="T19"/>
                </a:cxn>
              </a:cxnLst>
              <a:rect l="0" t="0" r="r" b="b"/>
              <a:pathLst>
                <a:path w="120" h="346">
                  <a:moveTo>
                    <a:pt x="0" y="0"/>
                  </a:moveTo>
                  <a:lnTo>
                    <a:pt x="120" y="0"/>
                  </a:lnTo>
                  <a:lnTo>
                    <a:pt x="120" y="345"/>
                  </a:lnTo>
                  <a:lnTo>
                    <a:pt x="0" y="345"/>
                  </a:lnTo>
                  <a:lnTo>
                    <a:pt x="0" y="0"/>
                  </a:lnTo>
                  <a:close/>
                </a:path>
              </a:pathLst>
            </a:custGeom>
            <a:solidFill>
              <a:srgbClr val="606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107954" y="836160"/>
            <a:ext cx="8871719" cy="5293757"/>
          </a:xfrm>
          <a:prstGeom prst="rect">
            <a:avLst/>
          </a:prstGeom>
        </p:spPr>
        <p:txBody>
          <a:bodyPr wrap="square">
            <a:spAutoFit/>
          </a:bodyPr>
          <a:lstStyle/>
          <a:p>
            <a:r>
              <a:rPr lang="en-US" sz="2600" spc="10" dirty="0" smtClean="0">
                <a:latin typeface="crocodoc-vRh41i-inv-f77"/>
              </a:rPr>
              <a:t>Your </a:t>
            </a:r>
            <a:r>
              <a:rPr lang="en-US" sz="2600" spc="10" dirty="0">
                <a:latin typeface="crocodoc-vRh41i-inv-f77"/>
              </a:rPr>
              <a:t>team is stranded in the Okefenokee Swamp where a new species of </a:t>
            </a:r>
            <a:r>
              <a:rPr lang="en-US" sz="2600" spc="12" dirty="0" smtClean="0">
                <a:latin typeface="crocodoc-vRh41i-inv-f77"/>
              </a:rPr>
              <a:t>people</a:t>
            </a:r>
            <a:r>
              <a:rPr lang="en-US" sz="2600" dirty="0" smtClean="0">
                <a:latin typeface="crocodoc-vRh41i-inv-f77"/>
              </a:rPr>
              <a:t>-</a:t>
            </a:r>
            <a:r>
              <a:rPr lang="en-US" sz="2600" spc="10" dirty="0" smtClean="0">
                <a:latin typeface="crocodoc-vRh41i-inv-f77"/>
              </a:rPr>
              <a:t>eating alligator </a:t>
            </a:r>
            <a:r>
              <a:rPr lang="en-US" sz="2600" spc="10" dirty="0">
                <a:latin typeface="crocodoc-vRh41i-inv-f77"/>
              </a:rPr>
              <a:t>lives. You know that the gators will attack after dark (in 20 minutes) and that </a:t>
            </a:r>
            <a:r>
              <a:rPr lang="en-US" sz="2600" spc="10" dirty="0" smtClean="0">
                <a:latin typeface="crocodoc-vRh41i-inv-f77"/>
              </a:rPr>
              <a:t>your team </a:t>
            </a:r>
            <a:r>
              <a:rPr lang="en-US" sz="2600" spc="10" dirty="0">
                <a:latin typeface="crocodoc-vRh41i-inv-f77"/>
              </a:rPr>
              <a:t>will only be safe if the entire team is 6 inches above the swamp floor. There are </a:t>
            </a:r>
            <a:r>
              <a:rPr lang="en-US" sz="2600" spc="10" dirty="0" smtClean="0">
                <a:latin typeface="crocodoc-vRh41i-inv-f77"/>
              </a:rPr>
              <a:t>no trees </a:t>
            </a:r>
            <a:r>
              <a:rPr lang="en-US" sz="2600" spc="10" dirty="0">
                <a:latin typeface="crocodoc-vRh41i-inv-f77"/>
              </a:rPr>
              <a:t>or other structures to climb; you are surrounded by grass.</a:t>
            </a:r>
            <a:r>
              <a:rPr lang="en-US" sz="2600" dirty="0">
                <a:latin typeface="crocodoc-vRh41i-inv-f77"/>
              </a:rPr>
              <a:t>  T</a:t>
            </a:r>
            <a:r>
              <a:rPr lang="en-US" sz="2600" spc="12" dirty="0">
                <a:latin typeface="crocodoc-vRh41i-inv-f77"/>
              </a:rPr>
              <a:t>he only supplies you </a:t>
            </a:r>
            <a:r>
              <a:rPr lang="en-US" sz="2600" spc="12" dirty="0" smtClean="0">
                <a:latin typeface="crocodoc-vRh41i-inv-f77"/>
              </a:rPr>
              <a:t>have with</a:t>
            </a:r>
            <a:r>
              <a:rPr lang="en-US" sz="2600" spc="10" dirty="0" smtClean="0">
                <a:latin typeface="crocodoc-vRh41i-inv-f77"/>
              </a:rPr>
              <a:t> </a:t>
            </a:r>
            <a:r>
              <a:rPr lang="en-US" sz="2600" spc="10" dirty="0">
                <a:latin typeface="crocodoc-vRh41i-inv-f77"/>
              </a:rPr>
              <a:t>you are 5 newspapers and several rolls of masking tape (go figure…)</a:t>
            </a:r>
            <a:r>
              <a:rPr lang="en-US" sz="2600" spc="5" dirty="0">
                <a:latin typeface="crocodoc-vRh41i-inv-f77"/>
              </a:rPr>
              <a:t>. </a:t>
            </a:r>
            <a:endParaRPr lang="en-US" sz="2600" spc="5" dirty="0" smtClean="0">
              <a:latin typeface="crocodoc-vRh41i-inv-f77"/>
            </a:endParaRPr>
          </a:p>
          <a:p>
            <a:r>
              <a:rPr lang="en-US" sz="2600" spc="5" dirty="0">
                <a:latin typeface="crocodoc-vRh41i-inv-f77"/>
              </a:rPr>
              <a:t> </a:t>
            </a:r>
            <a:r>
              <a:rPr lang="en-US" sz="2600" spc="10" dirty="0">
                <a:latin typeface="crocodoc-vRh41i-inv-f77"/>
              </a:rPr>
              <a:t/>
            </a:r>
            <a:br>
              <a:rPr lang="en-US" sz="2600" spc="10" dirty="0">
                <a:latin typeface="crocodoc-vRh41i-inv-f77"/>
              </a:rPr>
            </a:br>
            <a:r>
              <a:rPr lang="en-US" sz="2600" spc="12" dirty="0" smtClean="0">
                <a:solidFill>
                  <a:srgbClr val="3B4045"/>
                </a:solidFill>
                <a:latin typeface="crocodoc-vRh41i-inv-f28"/>
              </a:rPr>
              <a:t>The </a:t>
            </a:r>
            <a:r>
              <a:rPr lang="en-US" sz="2600" spc="12" dirty="0">
                <a:solidFill>
                  <a:srgbClr val="3B4045"/>
                </a:solidFill>
                <a:latin typeface="crocodoc-vRh41i-inv-f28"/>
              </a:rPr>
              <a:t>task</a:t>
            </a:r>
            <a:r>
              <a:rPr lang="en-US" sz="2600" spc="12" dirty="0">
                <a:solidFill>
                  <a:srgbClr val="3B4045"/>
                </a:solidFill>
                <a:latin typeface="crocodoc-vRh41i-inv-f77"/>
              </a:rPr>
              <a:t>: Build a structure that will support your entire team 6 inches off the ground for 10</a:t>
            </a:r>
            <a:r>
              <a:rPr lang="en-US" sz="2600" spc="10" dirty="0">
                <a:solidFill>
                  <a:srgbClr val="3B4045"/>
                </a:solidFill>
                <a:latin typeface="crocodoc-vRh41i-inv-f77"/>
              </a:rPr>
              <a:t>seconds (the time it takes the gator</a:t>
            </a:r>
            <a:r>
              <a:rPr lang="en-US" sz="2600" dirty="0">
                <a:solidFill>
                  <a:srgbClr val="3B4045"/>
                </a:solidFill>
                <a:latin typeface="crocodoc-vRh41i-inv-f77"/>
              </a:rPr>
              <a:t>s </a:t>
            </a:r>
            <a:r>
              <a:rPr lang="en-US" sz="2600" spc="10" dirty="0">
                <a:solidFill>
                  <a:srgbClr val="3B4045"/>
                </a:solidFill>
                <a:latin typeface="crocodoc-vRh41i-inv-f77"/>
              </a:rPr>
              <a:t>to get bored and walk away)</a:t>
            </a:r>
            <a:r>
              <a:rPr lang="en-US" sz="2600" dirty="0">
                <a:solidFill>
                  <a:srgbClr val="3B4045"/>
                </a:solidFill>
                <a:latin typeface="crocodoc-vRh41i-inv-f77"/>
              </a:rPr>
              <a:t>.</a:t>
            </a:r>
            <a:r>
              <a:rPr lang="en-US" sz="2600" dirty="0">
                <a:latin typeface="crocodoc-vRh41i-inv-f77"/>
              </a:rPr>
              <a:t/>
            </a:r>
            <a:br>
              <a:rPr lang="en-US" sz="2600" dirty="0">
                <a:latin typeface="crocodoc-vRh41i-inv-f77"/>
              </a:rPr>
            </a:br>
            <a:endParaRPr lang="en-US" sz="2600" dirty="0"/>
          </a:p>
        </p:txBody>
      </p:sp>
      <p:sp>
        <p:nvSpPr>
          <p:cNvPr id="4" name="TextBox 3"/>
          <p:cNvSpPr txBox="1"/>
          <p:nvPr/>
        </p:nvSpPr>
        <p:spPr>
          <a:xfrm>
            <a:off x="508000" y="89085"/>
            <a:ext cx="8409136" cy="584775"/>
          </a:xfrm>
          <a:prstGeom prst="rect">
            <a:avLst/>
          </a:prstGeom>
          <a:noFill/>
        </p:spPr>
        <p:txBody>
          <a:bodyPr wrap="square" rtlCol="0">
            <a:spAutoFit/>
          </a:bodyPr>
          <a:lstStyle/>
          <a:p>
            <a:pPr algn="ctr"/>
            <a:r>
              <a:rPr lang="en-US" sz="3200" b="1" dirty="0" smtClean="0">
                <a:latin typeface="+mj-lt"/>
              </a:rPr>
              <a:t>DANGER IN THE OKEFENOKEE</a:t>
            </a:r>
            <a:endParaRPr lang="en-US" sz="3200" b="1" dirty="0">
              <a:latin typeface="+mj-lt"/>
            </a:endParaRPr>
          </a:p>
        </p:txBody>
      </p:sp>
    </p:spTree>
    <p:extLst>
      <p:ext uri="{BB962C8B-B14F-4D97-AF65-F5344CB8AC3E}">
        <p14:creationId xmlns:p14="http://schemas.microsoft.com/office/powerpoint/2010/main" val="2217195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Back</a:t>
            </a:r>
            <a:endParaRPr lang="en-US" dirty="0"/>
          </a:p>
        </p:txBody>
      </p:sp>
      <p:sp>
        <p:nvSpPr>
          <p:cNvPr id="3" name="Content Placeholder 2"/>
          <p:cNvSpPr>
            <a:spLocks noGrp="1"/>
          </p:cNvSpPr>
          <p:nvPr>
            <p:ph idx="1"/>
          </p:nvPr>
        </p:nvSpPr>
        <p:spPr/>
        <p:txBody>
          <a:bodyPr/>
          <a:lstStyle/>
          <a:p>
            <a:pPr marL="0" indent="0">
              <a:buNone/>
            </a:pPr>
            <a:r>
              <a:rPr lang="en-US" sz="4400" dirty="0" smtClean="0"/>
              <a:t>Sharing your success</a:t>
            </a:r>
          </a:p>
          <a:p>
            <a:pPr lvl="1"/>
            <a:r>
              <a:rPr lang="en-US" sz="3600" dirty="0" smtClean="0"/>
              <a:t>Why was collaboration so important in this activity?</a:t>
            </a:r>
          </a:p>
          <a:p>
            <a:pPr lvl="1"/>
            <a:r>
              <a:rPr lang="en-US" sz="3600" dirty="0" smtClean="0"/>
              <a:t>What were some of the elements of collaboration?</a:t>
            </a:r>
            <a:endParaRPr lang="en-US" sz="3600" dirty="0"/>
          </a:p>
        </p:txBody>
      </p:sp>
    </p:spTree>
    <p:extLst>
      <p:ext uri="{BB962C8B-B14F-4D97-AF65-F5344CB8AC3E}">
        <p14:creationId xmlns:p14="http://schemas.microsoft.com/office/powerpoint/2010/main" val="1309970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rotWithShape="1">
          <a:blip r:embed="rId4"/>
          <a:srcRect l="8458" t="11871" r="35319" b="20209"/>
          <a:stretch/>
        </p:blipFill>
        <p:spPr>
          <a:xfrm>
            <a:off x="-155275" y="216801"/>
            <a:ext cx="4882552" cy="5654695"/>
          </a:xfrm>
          <a:prstGeom prst="rect">
            <a:avLst/>
          </a:prstGeom>
        </p:spPr>
      </p:pic>
      <p:sp>
        <p:nvSpPr>
          <p:cNvPr id="4" name="Rectangle 3"/>
          <p:cNvSpPr/>
          <p:nvPr/>
        </p:nvSpPr>
        <p:spPr>
          <a:xfrm>
            <a:off x="1499272" y="5455998"/>
            <a:ext cx="6766560" cy="830997"/>
          </a:xfrm>
          <a:prstGeom prst="rect">
            <a:avLst/>
          </a:prstGeom>
        </p:spPr>
        <p:txBody>
          <a:bodyPr wrap="square">
            <a:spAutoFit/>
          </a:bodyPr>
          <a:lstStyle/>
          <a:p>
            <a:r>
              <a:rPr lang="en-US" sz="4800" b="1" dirty="0">
                <a:solidFill>
                  <a:schemeClr val="accent3"/>
                </a:solidFill>
              </a:rPr>
              <a:t>Seeing the </a:t>
            </a:r>
            <a:r>
              <a:rPr lang="en-US" sz="4800" b="1" dirty="0" smtClean="0">
                <a:solidFill>
                  <a:schemeClr val="accent3"/>
                </a:solidFill>
              </a:rPr>
              <a:t>Skill </a:t>
            </a:r>
            <a:r>
              <a:rPr lang="en-US" sz="4800" b="1" dirty="0">
                <a:solidFill>
                  <a:schemeClr val="accent3"/>
                </a:solidFill>
              </a:rPr>
              <a:t>in Action</a:t>
            </a:r>
            <a:endParaRPr lang="en-US" sz="4800" dirty="0"/>
          </a:p>
        </p:txBody>
      </p:sp>
      <p:sp>
        <p:nvSpPr>
          <p:cNvPr id="5" name="Rectangle 4"/>
          <p:cNvSpPr/>
          <p:nvPr/>
        </p:nvSpPr>
        <p:spPr>
          <a:xfrm>
            <a:off x="4399472" y="267079"/>
            <a:ext cx="4744528" cy="5170646"/>
          </a:xfrm>
          <a:prstGeom prst="rect">
            <a:avLst/>
          </a:prstGeom>
        </p:spPr>
        <p:txBody>
          <a:bodyPr wrap="square">
            <a:spAutoFit/>
          </a:bodyPr>
          <a:lstStyle/>
          <a:p>
            <a:r>
              <a:rPr lang="en-US" sz="2200" dirty="0" smtClean="0">
                <a:solidFill>
                  <a:srgbClr val="424242"/>
                </a:solidFill>
                <a:latin typeface="OpenSans"/>
              </a:rPr>
              <a:t>How </a:t>
            </a:r>
            <a:r>
              <a:rPr lang="en-US" sz="2200" dirty="0">
                <a:solidFill>
                  <a:srgbClr val="424242"/>
                </a:solidFill>
                <a:latin typeface="OpenSans"/>
              </a:rPr>
              <a:t>does this set the stage for STEM activity? </a:t>
            </a:r>
            <a:endParaRPr lang="en-US" sz="2200" dirty="0" smtClean="0">
              <a:solidFill>
                <a:srgbClr val="424242"/>
              </a:solidFill>
              <a:latin typeface="OpenSans"/>
            </a:endParaRPr>
          </a:p>
          <a:p>
            <a:r>
              <a:rPr lang="en-US" sz="2200" dirty="0" smtClean="0">
                <a:solidFill>
                  <a:srgbClr val="424242"/>
                </a:solidFill>
                <a:latin typeface="OpenSans"/>
              </a:rPr>
              <a:t>What </a:t>
            </a:r>
            <a:r>
              <a:rPr lang="en-US" sz="2200" dirty="0">
                <a:solidFill>
                  <a:srgbClr val="424242"/>
                </a:solidFill>
                <a:latin typeface="OpenSans"/>
              </a:rPr>
              <a:t>does Jason say that allows youth to feel comfortable collaborating and prepares youth to engage in STEM? </a:t>
            </a:r>
          </a:p>
          <a:p>
            <a:r>
              <a:rPr lang="en-US" sz="2200" dirty="0" smtClean="0">
                <a:solidFill>
                  <a:srgbClr val="424242"/>
                </a:solidFill>
                <a:latin typeface="OpenSans"/>
              </a:rPr>
              <a:t>How </a:t>
            </a:r>
            <a:r>
              <a:rPr lang="en-US" sz="2200" dirty="0">
                <a:solidFill>
                  <a:srgbClr val="424242"/>
                </a:solidFill>
                <a:latin typeface="OpenSans"/>
              </a:rPr>
              <a:t>does Jason encourage youth to voice ideas? </a:t>
            </a:r>
            <a:endParaRPr lang="en-US" sz="2200" dirty="0" smtClean="0">
              <a:solidFill>
                <a:srgbClr val="424242"/>
              </a:solidFill>
              <a:latin typeface="OpenSans"/>
            </a:endParaRPr>
          </a:p>
          <a:p>
            <a:r>
              <a:rPr lang="en-US" sz="2200" dirty="0" smtClean="0">
                <a:solidFill>
                  <a:srgbClr val="424242"/>
                </a:solidFill>
                <a:latin typeface="OpenSans"/>
              </a:rPr>
              <a:t>What </a:t>
            </a:r>
            <a:r>
              <a:rPr lang="en-US" sz="2200" dirty="0">
                <a:solidFill>
                  <a:srgbClr val="424242"/>
                </a:solidFill>
                <a:latin typeface="OpenSans"/>
              </a:rPr>
              <a:t>strategy does the facilitator use to encourage cooperation? </a:t>
            </a:r>
            <a:r>
              <a:rPr lang="en-US" sz="2200" dirty="0" smtClean="0">
                <a:solidFill>
                  <a:srgbClr val="424242"/>
                </a:solidFill>
                <a:latin typeface="OpenSans"/>
              </a:rPr>
              <a:t> </a:t>
            </a:r>
          </a:p>
          <a:p>
            <a:r>
              <a:rPr lang="en-US" sz="2200" dirty="0" smtClean="0">
                <a:solidFill>
                  <a:srgbClr val="424242"/>
                </a:solidFill>
                <a:latin typeface="OpenSans"/>
              </a:rPr>
              <a:t>How </a:t>
            </a:r>
            <a:r>
              <a:rPr lang="en-US" sz="2200" dirty="0">
                <a:solidFill>
                  <a:srgbClr val="424242"/>
                </a:solidFill>
                <a:latin typeface="OpenSans"/>
              </a:rPr>
              <a:t>could you encourage collaboration differently? </a:t>
            </a:r>
            <a:endParaRPr lang="en-US" sz="2200" dirty="0" smtClean="0">
              <a:solidFill>
                <a:srgbClr val="424242"/>
              </a:solidFill>
              <a:latin typeface="OpenSans"/>
            </a:endParaRPr>
          </a:p>
          <a:p>
            <a:r>
              <a:rPr lang="en-US" sz="2200" dirty="0" smtClean="0">
                <a:solidFill>
                  <a:srgbClr val="424242"/>
                </a:solidFill>
                <a:latin typeface="OpenSans"/>
              </a:rPr>
              <a:t>What </a:t>
            </a:r>
            <a:r>
              <a:rPr lang="en-US" sz="2200" dirty="0">
                <a:solidFill>
                  <a:srgbClr val="424242"/>
                </a:solidFill>
                <a:latin typeface="OpenSans"/>
              </a:rPr>
              <a:t>strategies to encourage collaboration could you use from the video? </a:t>
            </a:r>
            <a:endParaRPr lang="en-US" sz="2200" dirty="0"/>
          </a:p>
        </p:txBody>
      </p:sp>
    </p:spTree>
    <p:extLst>
      <p:ext uri="{BB962C8B-B14F-4D97-AF65-F5344CB8AC3E}">
        <p14:creationId xmlns:p14="http://schemas.microsoft.com/office/powerpoint/2010/main" val="4132731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88923901"/>
              </p:ext>
            </p:extLst>
          </p:nvPr>
        </p:nvGraphicFramePr>
        <p:xfrm>
          <a:off x="328229" y="485143"/>
          <a:ext cx="8662360" cy="535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94879" y="1864677"/>
            <a:ext cx="1695709" cy="2185214"/>
          </a:xfrm>
          <a:prstGeom prst="rect">
            <a:avLst/>
          </a:prstGeom>
          <a:noFill/>
        </p:spPr>
        <p:txBody>
          <a:bodyPr wrap="square" rtlCol="0">
            <a:spAutoFit/>
          </a:bodyPr>
          <a:lstStyle/>
          <a:p>
            <a:r>
              <a:rPr lang="en-US" sz="3400" dirty="0" smtClean="0">
                <a:solidFill>
                  <a:schemeClr val="bg1"/>
                </a:solidFill>
                <a:latin typeface="+mn-lt"/>
              </a:rPr>
              <a:t>What are my next steps</a:t>
            </a:r>
            <a:endParaRPr lang="en-US" sz="3400" dirty="0">
              <a:solidFill>
                <a:schemeClr val="bg1"/>
              </a:solidFill>
              <a:latin typeface="+mn-lt"/>
            </a:endParaRPr>
          </a:p>
        </p:txBody>
      </p:sp>
    </p:spTree>
    <p:extLst>
      <p:ext uri="{BB962C8B-B14F-4D97-AF65-F5344CB8AC3E}">
        <p14:creationId xmlns:p14="http://schemas.microsoft.com/office/powerpoint/2010/main" val="400166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3653" y="350838"/>
            <a:ext cx="8962243" cy="4144962"/>
          </a:xfrm>
          <a:prstGeom prst="rect">
            <a:avLst/>
          </a:prstGeom>
        </p:spPr>
      </p:pic>
      <p:sp>
        <p:nvSpPr>
          <p:cNvPr id="3" name="TextBox 2"/>
          <p:cNvSpPr txBox="1"/>
          <p:nvPr/>
        </p:nvSpPr>
        <p:spPr>
          <a:xfrm>
            <a:off x="2184400" y="4913868"/>
            <a:ext cx="8407400" cy="584775"/>
          </a:xfrm>
          <a:prstGeom prst="rect">
            <a:avLst/>
          </a:prstGeom>
          <a:noFill/>
        </p:spPr>
        <p:txBody>
          <a:bodyPr wrap="square" rtlCol="0">
            <a:spAutoFit/>
          </a:bodyPr>
          <a:lstStyle/>
          <a:p>
            <a:r>
              <a:rPr lang="en-US" dirty="0" smtClean="0"/>
              <a:t> </a:t>
            </a:r>
            <a:r>
              <a:rPr lang="en-US" sz="3200" dirty="0" smtClean="0"/>
              <a:t>Discovering Skills 1 and 2</a:t>
            </a:r>
            <a:endParaRPr lang="en-US" dirty="0"/>
          </a:p>
        </p:txBody>
      </p:sp>
    </p:spTree>
    <p:extLst>
      <p:ext uri="{BB962C8B-B14F-4D97-AF65-F5344CB8AC3E}">
        <p14:creationId xmlns:p14="http://schemas.microsoft.com/office/powerpoint/2010/main" val="333186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740400"/>
          </a:xfrm>
        </p:spPr>
        <p:txBody>
          <a:bodyPr/>
          <a:lstStyle/>
          <a:p>
            <a:r>
              <a:rPr lang="en-US" sz="2800" dirty="0">
                <a:solidFill>
                  <a:srgbClr val="424242"/>
                </a:solidFill>
                <a:latin typeface="OpenSans-Bold"/>
              </a:rPr>
              <a:t>Purpose</a:t>
            </a:r>
            <a:r>
              <a:rPr lang="en-US" sz="2800" dirty="0">
                <a:solidFill>
                  <a:srgbClr val="424242"/>
                </a:solidFill>
                <a:latin typeface="OpenSans"/>
              </a:rPr>
              <a:t>: To deepen understanding for youth by encouraging reflection and processing of STEM learning </a:t>
            </a:r>
            <a:r>
              <a:rPr lang="en-US" sz="2800" dirty="0" smtClean="0">
                <a:solidFill>
                  <a:srgbClr val="424242"/>
                </a:solidFill>
                <a:latin typeface="OpenSans"/>
              </a:rPr>
              <a:t>experiences</a:t>
            </a:r>
          </a:p>
          <a:p>
            <a:r>
              <a:rPr lang="en-US" sz="2800" dirty="0">
                <a:solidFill>
                  <a:srgbClr val="424242"/>
                </a:solidFill>
                <a:latin typeface="OpenSans-Bold"/>
              </a:rPr>
              <a:t>Outcome</a:t>
            </a:r>
            <a:r>
              <a:rPr lang="en-US" sz="2800" dirty="0">
                <a:solidFill>
                  <a:srgbClr val="424242"/>
                </a:solidFill>
                <a:latin typeface="OpenSans"/>
              </a:rPr>
              <a:t>: Staff will </a:t>
            </a:r>
            <a:r>
              <a:rPr lang="en-US" sz="2800" dirty="0" smtClean="0">
                <a:solidFill>
                  <a:srgbClr val="424242"/>
                </a:solidFill>
                <a:latin typeface="OpenSans"/>
              </a:rPr>
              <a:t>learn to:</a:t>
            </a:r>
          </a:p>
          <a:p>
            <a:pPr lvl="1"/>
            <a:r>
              <a:rPr lang="en-US" dirty="0">
                <a:solidFill>
                  <a:srgbClr val="424242"/>
                </a:solidFill>
                <a:latin typeface="OpenSans"/>
              </a:rPr>
              <a:t>Develop strategies and questions that encourage youth to reflect on what they have learned and develop a personal understanding of STEM </a:t>
            </a:r>
            <a:r>
              <a:rPr lang="en-US" dirty="0" smtClean="0">
                <a:solidFill>
                  <a:srgbClr val="424242"/>
                </a:solidFill>
                <a:latin typeface="OpenSans"/>
              </a:rPr>
              <a:t>concepts</a:t>
            </a:r>
          </a:p>
          <a:p>
            <a:pPr lvl="1"/>
            <a:r>
              <a:rPr lang="en-US" dirty="0">
                <a:solidFill>
                  <a:srgbClr val="424242"/>
                </a:solidFill>
                <a:latin typeface="OpenSans"/>
              </a:rPr>
              <a:t>Guide discussions that help youth make sense of what is happening during STEM activities and </a:t>
            </a:r>
            <a:r>
              <a:rPr lang="en-US" dirty="0" smtClean="0">
                <a:solidFill>
                  <a:srgbClr val="424242"/>
                </a:solidFill>
                <a:latin typeface="OpenSans"/>
              </a:rPr>
              <a:t>understand </a:t>
            </a:r>
            <a:r>
              <a:rPr lang="en-US" dirty="0">
                <a:solidFill>
                  <a:srgbClr val="424242"/>
                </a:solidFill>
                <a:latin typeface="OpenSans"/>
              </a:rPr>
              <a:t>the science and engineering process skills being developed</a:t>
            </a:r>
          </a:p>
          <a:p>
            <a:pPr lvl="1"/>
            <a:endParaRPr lang="en-US" sz="2400" dirty="0">
              <a:solidFill>
                <a:srgbClr val="424242"/>
              </a:solidFill>
              <a:latin typeface="OpenSans"/>
            </a:endParaRPr>
          </a:p>
          <a:p>
            <a:pPr lvl="1"/>
            <a:endParaRPr lang="en-US" sz="2000" dirty="0" smtClean="0">
              <a:solidFill>
                <a:srgbClr val="424242"/>
              </a:solidFill>
              <a:latin typeface="OpenSans"/>
            </a:endParaRPr>
          </a:p>
        </p:txBody>
      </p:sp>
    </p:spTree>
    <p:extLst>
      <p:ext uri="{BB962C8B-B14F-4D97-AF65-F5344CB8AC3E}">
        <p14:creationId xmlns:p14="http://schemas.microsoft.com/office/powerpoint/2010/main" val="439193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0" y="1600200"/>
            <a:ext cx="8686800" cy="4241800"/>
          </a:xfrm>
        </p:spPr>
        <p:txBody>
          <a:bodyPr/>
          <a:lstStyle/>
          <a:p>
            <a:pPr marL="457200" lvl="1" indent="0">
              <a:buNone/>
            </a:pPr>
            <a:r>
              <a:rPr lang="en-US" sz="4000" dirty="0"/>
              <a:t>What is reflection?</a:t>
            </a:r>
          </a:p>
          <a:p>
            <a:pPr lvl="2"/>
            <a:r>
              <a:rPr lang="en-US" sz="3600" dirty="0"/>
              <a:t>Do you reflect in your setting (alone; with other colleagues; with children)?</a:t>
            </a:r>
          </a:p>
          <a:p>
            <a:pPr lvl="2"/>
            <a:r>
              <a:rPr lang="en-US" sz="3600" dirty="0"/>
              <a:t>If you do reflect, what is one strategy you use to reflect? If you do not reflect, why?</a:t>
            </a:r>
          </a:p>
          <a:p>
            <a:endParaRPr lang="en-US" sz="4000" dirty="0"/>
          </a:p>
        </p:txBody>
      </p:sp>
    </p:spTree>
    <p:extLst>
      <p:ext uri="{BB962C8B-B14F-4D97-AF65-F5344CB8AC3E}">
        <p14:creationId xmlns:p14="http://schemas.microsoft.com/office/powerpoint/2010/main" val="1105707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png"/>
          <p:cNvPicPr/>
          <p:nvPr/>
        </p:nvPicPr>
        <p:blipFill>
          <a:blip r:embed="rId3" cstate="print"/>
          <a:stretch>
            <a:fillRect/>
          </a:stretch>
        </p:blipFill>
        <p:spPr>
          <a:xfrm>
            <a:off x="2139315" y="1"/>
            <a:ext cx="5216525" cy="6217920"/>
          </a:xfrm>
          <a:prstGeom prst="rect">
            <a:avLst/>
          </a:prstGeom>
        </p:spPr>
      </p:pic>
    </p:spTree>
    <p:extLst>
      <p:ext uri="{BB962C8B-B14F-4D97-AF65-F5344CB8AC3E}">
        <p14:creationId xmlns:p14="http://schemas.microsoft.com/office/powerpoint/2010/main" val="1573054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png"/>
          <p:cNvPicPr/>
          <p:nvPr/>
        </p:nvPicPr>
        <p:blipFill>
          <a:blip r:embed="rId3" cstate="print"/>
          <a:stretch>
            <a:fillRect/>
          </a:stretch>
        </p:blipFill>
        <p:spPr>
          <a:xfrm>
            <a:off x="2152333" y="0"/>
            <a:ext cx="5467667" cy="6278880"/>
          </a:xfrm>
          <a:prstGeom prst="rect">
            <a:avLst/>
          </a:prstGeom>
        </p:spPr>
      </p:pic>
    </p:spTree>
    <p:extLst>
      <p:ext uri="{BB962C8B-B14F-4D97-AF65-F5344CB8AC3E}">
        <p14:creationId xmlns:p14="http://schemas.microsoft.com/office/powerpoint/2010/main" val="3549404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4294967295"/>
          </p:nvPr>
        </p:nvPicPr>
        <p:blipFill>
          <a:blip r:embed="rId4"/>
          <a:stretch>
            <a:fillRect/>
          </a:stretch>
        </p:blipFill>
        <p:spPr>
          <a:xfrm>
            <a:off x="162560" y="0"/>
            <a:ext cx="3974255" cy="5208156"/>
          </a:xfrm>
          <a:prstGeom prst="rect">
            <a:avLst/>
          </a:prstGeom>
        </p:spPr>
      </p:pic>
      <p:sp>
        <p:nvSpPr>
          <p:cNvPr id="3" name="Title 1"/>
          <p:cNvSpPr txBox="1">
            <a:spLocks/>
          </p:cNvSpPr>
          <p:nvPr/>
        </p:nvSpPr>
        <p:spPr>
          <a:xfrm>
            <a:off x="546847" y="5208156"/>
            <a:ext cx="8576235" cy="1017708"/>
          </a:xfrm>
          <a:prstGeom prst="rect">
            <a:avLst/>
          </a:prstGeom>
        </p:spPr>
        <p:txBody>
          <a:bodyPr anchor="ctr">
            <a:normAutofit/>
          </a:bodyPr>
          <a:lstStyle>
            <a:lvl1pPr algn="ctr" defTabSz="457200" rtl="0" eaLnBrk="1" fontAlgn="base" hangingPunct="1">
              <a:spcBef>
                <a:spcPct val="0"/>
              </a:spcBef>
              <a:spcAft>
                <a:spcPct val="0"/>
              </a:spcAft>
              <a:defRPr sz="4400" kern="1200">
                <a:solidFill>
                  <a:srgbClr val="1294A6"/>
                </a:solidFill>
                <a:latin typeface="Gotham Bold"/>
                <a:ea typeface="ＭＳ Ｐゴシック" charset="0"/>
                <a:cs typeface="Gotham Bold"/>
              </a:defRPr>
            </a:lvl1pPr>
            <a:lvl2pPr algn="ctr" defTabSz="457200" rtl="0" eaLnBrk="1" fontAlgn="base" hangingPunct="1">
              <a:spcBef>
                <a:spcPct val="0"/>
              </a:spcBef>
              <a:spcAft>
                <a:spcPct val="0"/>
              </a:spcAft>
              <a:defRPr sz="4400">
                <a:solidFill>
                  <a:srgbClr val="1294A6"/>
                </a:solidFill>
                <a:latin typeface="Gotham Bold" charset="0"/>
                <a:ea typeface="ＭＳ Ｐゴシック" charset="0"/>
              </a:defRPr>
            </a:lvl2pPr>
            <a:lvl3pPr algn="ctr" defTabSz="457200" rtl="0" eaLnBrk="1" fontAlgn="base" hangingPunct="1">
              <a:spcBef>
                <a:spcPct val="0"/>
              </a:spcBef>
              <a:spcAft>
                <a:spcPct val="0"/>
              </a:spcAft>
              <a:defRPr sz="4400">
                <a:solidFill>
                  <a:srgbClr val="1294A6"/>
                </a:solidFill>
                <a:latin typeface="Gotham Bold" charset="0"/>
                <a:ea typeface="ＭＳ Ｐゴシック" charset="0"/>
              </a:defRPr>
            </a:lvl3pPr>
            <a:lvl4pPr algn="ctr" defTabSz="457200" rtl="0" eaLnBrk="1" fontAlgn="base" hangingPunct="1">
              <a:spcBef>
                <a:spcPct val="0"/>
              </a:spcBef>
              <a:spcAft>
                <a:spcPct val="0"/>
              </a:spcAft>
              <a:defRPr sz="4400">
                <a:solidFill>
                  <a:srgbClr val="1294A6"/>
                </a:solidFill>
                <a:latin typeface="Gotham Bold" charset="0"/>
                <a:ea typeface="ＭＳ Ｐゴシック" charset="0"/>
              </a:defRPr>
            </a:lvl4pPr>
            <a:lvl5pPr algn="ctr" defTabSz="457200" rtl="0" eaLnBrk="1" fontAlgn="base" hangingPunct="1">
              <a:spcBef>
                <a:spcPct val="0"/>
              </a:spcBef>
              <a:spcAft>
                <a:spcPct val="0"/>
              </a:spcAft>
              <a:defRPr sz="4400">
                <a:solidFill>
                  <a:srgbClr val="1294A6"/>
                </a:solidFill>
                <a:latin typeface="Gotham Bold" charset="0"/>
                <a:ea typeface="ＭＳ Ｐゴシック" charset="0"/>
              </a:defRPr>
            </a:lvl5pPr>
            <a:lvl6pPr marL="457200" algn="ctr" defTabSz="457200" rtl="0" eaLnBrk="1" fontAlgn="base" hangingPunct="1">
              <a:spcBef>
                <a:spcPct val="0"/>
              </a:spcBef>
              <a:spcAft>
                <a:spcPct val="0"/>
              </a:spcAft>
              <a:defRPr sz="4400">
                <a:solidFill>
                  <a:srgbClr val="1294A6"/>
                </a:solidFill>
                <a:latin typeface="Gotham Bold" charset="0"/>
                <a:ea typeface="ＭＳ Ｐゴシック" charset="0"/>
              </a:defRPr>
            </a:lvl6pPr>
            <a:lvl7pPr marL="914400" algn="ctr" defTabSz="457200" rtl="0" eaLnBrk="1" fontAlgn="base" hangingPunct="1">
              <a:spcBef>
                <a:spcPct val="0"/>
              </a:spcBef>
              <a:spcAft>
                <a:spcPct val="0"/>
              </a:spcAft>
              <a:defRPr sz="4400">
                <a:solidFill>
                  <a:srgbClr val="1294A6"/>
                </a:solidFill>
                <a:latin typeface="Gotham Bold" charset="0"/>
                <a:ea typeface="ＭＳ Ｐゴシック" charset="0"/>
              </a:defRPr>
            </a:lvl7pPr>
            <a:lvl8pPr marL="1371600" algn="ctr" defTabSz="457200" rtl="0" eaLnBrk="1" fontAlgn="base" hangingPunct="1">
              <a:spcBef>
                <a:spcPct val="0"/>
              </a:spcBef>
              <a:spcAft>
                <a:spcPct val="0"/>
              </a:spcAft>
              <a:defRPr sz="4400">
                <a:solidFill>
                  <a:srgbClr val="1294A6"/>
                </a:solidFill>
                <a:latin typeface="Gotham Bold" charset="0"/>
                <a:ea typeface="ＭＳ Ｐゴシック" charset="0"/>
              </a:defRPr>
            </a:lvl8pPr>
            <a:lvl9pPr marL="1828800" algn="ctr" defTabSz="457200" rtl="0" eaLnBrk="1" fontAlgn="base" hangingPunct="1">
              <a:spcBef>
                <a:spcPct val="0"/>
              </a:spcBef>
              <a:spcAft>
                <a:spcPct val="0"/>
              </a:spcAft>
              <a:defRPr sz="4400">
                <a:solidFill>
                  <a:srgbClr val="1294A6"/>
                </a:solidFill>
                <a:latin typeface="Gotham Bold" charset="0"/>
                <a:ea typeface="ＭＳ Ｐゴシック" charset="0"/>
              </a:defRPr>
            </a:lvl9pPr>
          </a:lstStyle>
          <a:p>
            <a:r>
              <a:rPr lang="en-US" sz="4800" b="1" smtClean="0">
                <a:solidFill>
                  <a:schemeClr val="accent3"/>
                </a:solidFill>
              </a:rPr>
              <a:t>Seeing the Skill in Action</a:t>
            </a:r>
            <a:endParaRPr lang="en-US" sz="4800" b="1" dirty="0">
              <a:solidFill>
                <a:schemeClr val="accent3"/>
              </a:solidFill>
            </a:endParaRPr>
          </a:p>
        </p:txBody>
      </p:sp>
      <p:sp>
        <p:nvSpPr>
          <p:cNvPr id="5" name="TextBox 4"/>
          <p:cNvSpPr txBox="1"/>
          <p:nvPr/>
        </p:nvSpPr>
        <p:spPr>
          <a:xfrm>
            <a:off x="4505442" y="491686"/>
            <a:ext cx="4617639" cy="5016757"/>
          </a:xfrm>
          <a:prstGeom prst="rect">
            <a:avLst/>
          </a:prstGeom>
          <a:noFill/>
        </p:spPr>
        <p:txBody>
          <a:bodyPr wrap="square" rtlCol="0">
            <a:spAutoFit/>
          </a:bodyPr>
          <a:lstStyle/>
          <a:p>
            <a:pPr lvl="0"/>
            <a:r>
              <a:rPr lang="en-US" sz="3200" dirty="0"/>
              <a:t>How the space is </a:t>
            </a:r>
            <a:r>
              <a:rPr lang="en-US" sz="3200" dirty="0" smtClean="0"/>
              <a:t>organized?</a:t>
            </a:r>
            <a:endParaRPr lang="en-US" sz="3200" dirty="0"/>
          </a:p>
          <a:p>
            <a:pPr lvl="0"/>
            <a:r>
              <a:rPr lang="en-US" sz="3200" dirty="0"/>
              <a:t>How the Chart is being used to lead discussion around </a:t>
            </a:r>
            <a:r>
              <a:rPr lang="en-US" sz="3200" dirty="0" smtClean="0"/>
              <a:t>questions?</a:t>
            </a:r>
            <a:endParaRPr lang="en-US" sz="3200" dirty="0"/>
          </a:p>
          <a:p>
            <a:pPr lvl="0"/>
            <a:r>
              <a:rPr lang="en-US" sz="3200" dirty="0"/>
              <a:t>What the children </a:t>
            </a:r>
            <a:r>
              <a:rPr lang="en-US" sz="3200" dirty="0" smtClean="0"/>
              <a:t>say/do?</a:t>
            </a:r>
            <a:endParaRPr lang="en-US" sz="3200" dirty="0"/>
          </a:p>
          <a:p>
            <a:pPr lvl="0"/>
            <a:r>
              <a:rPr lang="en-US" sz="3200" dirty="0"/>
              <a:t>What the adult </a:t>
            </a:r>
            <a:r>
              <a:rPr lang="en-US" sz="3200" dirty="0" smtClean="0"/>
              <a:t>says/does?</a:t>
            </a:r>
            <a:endParaRPr lang="en-US" sz="3200" dirty="0"/>
          </a:p>
          <a:p>
            <a:r>
              <a:rPr lang="en-US" sz="3200" dirty="0"/>
              <a:t>Could you see something like this happening in your setting?</a:t>
            </a:r>
          </a:p>
        </p:txBody>
      </p:sp>
    </p:spTree>
    <p:extLst>
      <p:ext uri="{BB962C8B-B14F-4D97-AF65-F5344CB8AC3E}">
        <p14:creationId xmlns:p14="http://schemas.microsoft.com/office/powerpoint/2010/main" val="109650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8"/>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203200" y="970280"/>
            <a:ext cx="9093200" cy="4983480"/>
          </a:xfrm>
        </p:spPr>
        <p:txBody>
          <a:bodyPr/>
          <a:lstStyle/>
          <a:p>
            <a:r>
              <a:rPr lang="en-US" dirty="0" smtClean="0"/>
              <a:t>Embracing Active STEM Learning</a:t>
            </a:r>
          </a:p>
          <a:p>
            <a:pPr lvl="1"/>
            <a:r>
              <a:rPr lang="en-US" dirty="0" smtClean="0"/>
              <a:t>Developing an Active STEM Learning </a:t>
            </a:r>
          </a:p>
          <a:p>
            <a:pPr marL="457200" lvl="1" indent="0">
              <a:buNone/>
            </a:pPr>
            <a:r>
              <a:rPr lang="en-US" dirty="0" smtClean="0"/>
              <a:t>   Environment - 1</a:t>
            </a:r>
          </a:p>
          <a:p>
            <a:r>
              <a:rPr lang="en-US" dirty="0" smtClean="0"/>
              <a:t>Encouraging Collaborative STEM Work</a:t>
            </a:r>
          </a:p>
          <a:p>
            <a:pPr lvl="1"/>
            <a:r>
              <a:rPr lang="en-US" dirty="0" smtClean="0"/>
              <a:t>Teaming Up for Success</a:t>
            </a:r>
          </a:p>
          <a:p>
            <a:r>
              <a:rPr lang="en-US" dirty="0" smtClean="0"/>
              <a:t>Reflecting and Processing STEM Experiences</a:t>
            </a:r>
          </a:p>
          <a:p>
            <a:pPr lvl="1"/>
            <a:r>
              <a:rPr lang="en-US" dirty="0" smtClean="0"/>
              <a:t>Discovering Skills - 2</a:t>
            </a:r>
          </a:p>
          <a:p>
            <a:r>
              <a:rPr lang="en-US" dirty="0" smtClean="0"/>
              <a:t>Making Connections to STEM Careers</a:t>
            </a:r>
          </a:p>
          <a:p>
            <a:pPr lvl="1"/>
            <a:r>
              <a:rPr lang="en-US" dirty="0" smtClean="0"/>
              <a:t>STEM Careers Rock</a:t>
            </a:r>
            <a:endParaRPr lang="en-US" dirty="0"/>
          </a:p>
        </p:txBody>
      </p:sp>
    </p:spTree>
    <p:extLst>
      <p:ext uri="{BB962C8B-B14F-4D97-AF65-F5344CB8AC3E}">
        <p14:creationId xmlns:p14="http://schemas.microsoft.com/office/powerpoint/2010/main" val="1008969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170"/>
            <a:ext cx="2937510" cy="2937510"/>
          </a:xfrm>
          <a:prstGeom prst="rect">
            <a:avLst/>
          </a:prstGeom>
        </p:spPr>
      </p:pic>
      <p:sp>
        <p:nvSpPr>
          <p:cNvPr id="3" name="AutoShape 2" descr="Image result for st louis arch sketch"/>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st louis arch sketch"/>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st louis arch sketch"/>
          <p:cNvSpPr>
            <a:spLocks noChangeAspect="1" noChangeArrowheads="1"/>
          </p:cNvSpPr>
          <p:nvPr/>
        </p:nvSpPr>
        <p:spPr bwMode="auto">
          <a:xfrm>
            <a:off x="460374" y="160337"/>
            <a:ext cx="1831017" cy="1831023"/>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884" y="471170"/>
            <a:ext cx="4159846" cy="24265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169" y="2955413"/>
            <a:ext cx="2253996" cy="31507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3579" y="3230880"/>
            <a:ext cx="2139688" cy="2875280"/>
          </a:xfrm>
          <a:prstGeom prst="rect">
            <a:avLst/>
          </a:prstGeom>
        </p:spPr>
      </p:pic>
    </p:spTree>
    <p:extLst>
      <p:ext uri="{BB962C8B-B14F-4D97-AF65-F5344CB8AC3E}">
        <p14:creationId xmlns:p14="http://schemas.microsoft.com/office/powerpoint/2010/main" val="1421424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itle 19"/>
          <p:cNvSpPr>
            <a:spLocks noGrp="1"/>
          </p:cNvSpPr>
          <p:nvPr>
            <p:ph type="title"/>
          </p:nvPr>
        </p:nvSpPr>
        <p:spPr>
          <a:xfrm>
            <a:off x="457200" y="48056"/>
            <a:ext cx="8229600" cy="1143000"/>
          </a:xfrm>
        </p:spPr>
        <p:txBody>
          <a:bodyPr/>
          <a:lstStyle/>
          <a:p>
            <a:r>
              <a:rPr lang="en-US" dirty="0" smtClean="0"/>
              <a:t>Reflective Process</a:t>
            </a:r>
            <a:endParaRPr lang="en-US" dirty="0"/>
          </a:p>
        </p:txBody>
      </p:sp>
      <p:grpSp>
        <p:nvGrpSpPr>
          <p:cNvPr id="21" name="Group 20"/>
          <p:cNvGrpSpPr>
            <a:grpSpLocks/>
          </p:cNvGrpSpPr>
          <p:nvPr/>
        </p:nvGrpSpPr>
        <p:grpSpPr bwMode="auto">
          <a:xfrm>
            <a:off x="1750520" y="1061084"/>
            <a:ext cx="5651645" cy="5068570"/>
            <a:chOff x="10" y="0"/>
            <a:chExt cx="9110" cy="7982"/>
          </a:xfrm>
        </p:grpSpPr>
        <p:grpSp>
          <p:nvGrpSpPr>
            <p:cNvPr id="22" name="Group 21"/>
            <p:cNvGrpSpPr>
              <a:grpSpLocks/>
            </p:cNvGrpSpPr>
            <p:nvPr/>
          </p:nvGrpSpPr>
          <p:grpSpPr bwMode="auto">
            <a:xfrm>
              <a:off x="10" y="3920"/>
              <a:ext cx="6073" cy="3336"/>
              <a:chOff x="10" y="3920"/>
              <a:chExt cx="6073" cy="3336"/>
            </a:xfrm>
          </p:grpSpPr>
          <p:sp>
            <p:nvSpPr>
              <p:cNvPr id="36" name="Freeform 35"/>
              <p:cNvSpPr>
                <a:spLocks/>
              </p:cNvSpPr>
              <p:nvPr/>
            </p:nvSpPr>
            <p:spPr bwMode="auto">
              <a:xfrm>
                <a:off x="10" y="3920"/>
                <a:ext cx="6073" cy="3336"/>
              </a:xfrm>
              <a:custGeom>
                <a:avLst/>
                <a:gdLst>
                  <a:gd name="T0" fmla="+- 0 1528 10"/>
                  <a:gd name="T1" fmla="*/ T0 w 6073"/>
                  <a:gd name="T2" fmla="+- 0 4498 3920"/>
                  <a:gd name="T3" fmla="*/ 4498 h 3336"/>
                  <a:gd name="T4" fmla="+- 0 10 10"/>
                  <a:gd name="T5" fmla="*/ T4 w 6073"/>
                  <a:gd name="T6" fmla="+- 0 5941 3920"/>
                  <a:gd name="T7" fmla="*/ 5941 h 3336"/>
                  <a:gd name="T8" fmla="+- 0 1528 10"/>
                  <a:gd name="T9" fmla="*/ T8 w 6073"/>
                  <a:gd name="T10" fmla="+- 0 7256 3920"/>
                  <a:gd name="T11" fmla="*/ 7256 h 3336"/>
                  <a:gd name="T12" fmla="+- 0 1528 10"/>
                  <a:gd name="T13" fmla="*/ T12 w 6073"/>
                  <a:gd name="T14" fmla="+- 0 6636 3920"/>
                  <a:gd name="T15" fmla="*/ 6636 h 3336"/>
                  <a:gd name="T16" fmla="+- 0 1837 10"/>
                  <a:gd name="T17" fmla="*/ T16 w 6073"/>
                  <a:gd name="T18" fmla="+- 0 6606 3920"/>
                  <a:gd name="T19" fmla="*/ 6606 h 3336"/>
                  <a:gd name="T20" fmla="+- 0 2140 10"/>
                  <a:gd name="T21" fmla="*/ T20 w 6073"/>
                  <a:gd name="T22" fmla="+- 0 6571 3920"/>
                  <a:gd name="T23" fmla="*/ 6571 h 3336"/>
                  <a:gd name="T24" fmla="+- 0 2290 10"/>
                  <a:gd name="T25" fmla="*/ T24 w 6073"/>
                  <a:gd name="T26" fmla="+- 0 6552 3920"/>
                  <a:gd name="T27" fmla="*/ 6552 h 3336"/>
                  <a:gd name="T28" fmla="+- 0 2744 10"/>
                  <a:gd name="T29" fmla="*/ T28 w 6073"/>
                  <a:gd name="T30" fmla="+- 0 6484 3920"/>
                  <a:gd name="T31" fmla="*/ 6484 h 3336"/>
                  <a:gd name="T32" fmla="+- 0 3173 10"/>
                  <a:gd name="T33" fmla="*/ T32 w 6073"/>
                  <a:gd name="T34" fmla="+- 0 6404 3920"/>
                  <a:gd name="T35" fmla="*/ 6404 h 3336"/>
                  <a:gd name="T36" fmla="+- 0 3576 10"/>
                  <a:gd name="T37" fmla="*/ T36 w 6073"/>
                  <a:gd name="T38" fmla="+- 0 6315 3920"/>
                  <a:gd name="T39" fmla="*/ 6315 h 3336"/>
                  <a:gd name="T40" fmla="+- 0 3952 10"/>
                  <a:gd name="T41" fmla="*/ T40 w 6073"/>
                  <a:gd name="T42" fmla="+- 0 6217 3920"/>
                  <a:gd name="T43" fmla="*/ 6217 h 3336"/>
                  <a:gd name="T44" fmla="+- 0 4301 10"/>
                  <a:gd name="T45" fmla="*/ T44 w 6073"/>
                  <a:gd name="T46" fmla="+- 0 6109 3920"/>
                  <a:gd name="T47" fmla="*/ 6109 h 3336"/>
                  <a:gd name="T48" fmla="+- 0 4622 10"/>
                  <a:gd name="T49" fmla="*/ T48 w 6073"/>
                  <a:gd name="T50" fmla="+- 0 5994 3920"/>
                  <a:gd name="T51" fmla="*/ 5994 h 3336"/>
                  <a:gd name="T52" fmla="+- 0 4913 10"/>
                  <a:gd name="T53" fmla="*/ T52 w 6073"/>
                  <a:gd name="T54" fmla="+- 0 5872 3920"/>
                  <a:gd name="T55" fmla="*/ 5872 h 3336"/>
                  <a:gd name="T56" fmla="+- 0 5174 10"/>
                  <a:gd name="T57" fmla="*/ T56 w 6073"/>
                  <a:gd name="T58" fmla="+- 0 5742 3920"/>
                  <a:gd name="T59" fmla="*/ 5742 h 3336"/>
                  <a:gd name="T60" fmla="+- 0 5403 10"/>
                  <a:gd name="T61" fmla="*/ T60 w 6073"/>
                  <a:gd name="T62" fmla="+- 0 5607 3920"/>
                  <a:gd name="T63" fmla="*/ 5607 h 3336"/>
                  <a:gd name="T64" fmla="+- 0 5601 10"/>
                  <a:gd name="T65" fmla="*/ T64 w 6073"/>
                  <a:gd name="T66" fmla="+- 0 5467 3920"/>
                  <a:gd name="T67" fmla="*/ 5467 h 3336"/>
                  <a:gd name="T68" fmla="+- 0 5767 10"/>
                  <a:gd name="T69" fmla="*/ T68 w 6073"/>
                  <a:gd name="T70" fmla="+- 0 5322 3920"/>
                  <a:gd name="T71" fmla="*/ 5322 h 3336"/>
                  <a:gd name="T72" fmla="+- 0 5898 10"/>
                  <a:gd name="T73" fmla="*/ T72 w 6073"/>
                  <a:gd name="T74" fmla="+- 0 5173 3920"/>
                  <a:gd name="T75" fmla="*/ 5173 h 3336"/>
                  <a:gd name="T76" fmla="+- 0 5933 10"/>
                  <a:gd name="T77" fmla="*/ T76 w 6073"/>
                  <a:gd name="T78" fmla="+- 0 5118 3920"/>
                  <a:gd name="T79" fmla="*/ 5118 h 3336"/>
                  <a:gd name="T80" fmla="+- 0 1528 10"/>
                  <a:gd name="T81" fmla="*/ T80 w 6073"/>
                  <a:gd name="T82" fmla="+- 0 5118 3920"/>
                  <a:gd name="T83" fmla="*/ 5118 h 3336"/>
                  <a:gd name="T84" fmla="+- 0 1528 10"/>
                  <a:gd name="T85" fmla="*/ T84 w 6073"/>
                  <a:gd name="T86" fmla="+- 0 4498 3920"/>
                  <a:gd name="T87" fmla="*/ 4498 h 33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073" h="3336">
                    <a:moveTo>
                      <a:pt x="1518" y="578"/>
                    </a:moveTo>
                    <a:lnTo>
                      <a:pt x="0" y="2021"/>
                    </a:lnTo>
                    <a:lnTo>
                      <a:pt x="1518" y="3336"/>
                    </a:lnTo>
                    <a:lnTo>
                      <a:pt x="1518" y="2716"/>
                    </a:lnTo>
                    <a:lnTo>
                      <a:pt x="1827" y="2686"/>
                    </a:lnTo>
                    <a:lnTo>
                      <a:pt x="2130" y="2651"/>
                    </a:lnTo>
                    <a:lnTo>
                      <a:pt x="2280" y="2632"/>
                    </a:lnTo>
                    <a:lnTo>
                      <a:pt x="2734" y="2564"/>
                    </a:lnTo>
                    <a:lnTo>
                      <a:pt x="3163" y="2484"/>
                    </a:lnTo>
                    <a:lnTo>
                      <a:pt x="3566" y="2395"/>
                    </a:lnTo>
                    <a:lnTo>
                      <a:pt x="3942" y="2297"/>
                    </a:lnTo>
                    <a:lnTo>
                      <a:pt x="4291" y="2189"/>
                    </a:lnTo>
                    <a:lnTo>
                      <a:pt x="4612" y="2074"/>
                    </a:lnTo>
                    <a:lnTo>
                      <a:pt x="4903" y="1952"/>
                    </a:lnTo>
                    <a:lnTo>
                      <a:pt x="5164" y="1822"/>
                    </a:lnTo>
                    <a:lnTo>
                      <a:pt x="5393" y="1687"/>
                    </a:lnTo>
                    <a:lnTo>
                      <a:pt x="5591" y="1547"/>
                    </a:lnTo>
                    <a:lnTo>
                      <a:pt x="5757" y="1402"/>
                    </a:lnTo>
                    <a:lnTo>
                      <a:pt x="5888" y="1253"/>
                    </a:lnTo>
                    <a:lnTo>
                      <a:pt x="5923" y="1198"/>
                    </a:lnTo>
                    <a:lnTo>
                      <a:pt x="1518" y="1198"/>
                    </a:lnTo>
                    <a:lnTo>
                      <a:pt x="1518" y="578"/>
                    </a:lnTo>
                    <a:close/>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Freeform 36"/>
              <p:cNvSpPr>
                <a:spLocks/>
              </p:cNvSpPr>
              <p:nvPr/>
            </p:nvSpPr>
            <p:spPr bwMode="auto">
              <a:xfrm>
                <a:off x="10" y="3920"/>
                <a:ext cx="6073" cy="3336"/>
              </a:xfrm>
              <a:custGeom>
                <a:avLst/>
                <a:gdLst>
                  <a:gd name="T0" fmla="+- 0 5637 10"/>
                  <a:gd name="T1" fmla="*/ T0 w 6073"/>
                  <a:gd name="T2" fmla="+- 0 3920 3920"/>
                  <a:gd name="T3" fmla="*/ 3920 h 3336"/>
                  <a:gd name="T4" fmla="+- 0 5523 10"/>
                  <a:gd name="T5" fmla="*/ T4 w 6073"/>
                  <a:gd name="T6" fmla="+- 0 4008 3920"/>
                  <a:gd name="T7" fmla="*/ 4008 h 3336"/>
                  <a:gd name="T8" fmla="+- 0 5397 10"/>
                  <a:gd name="T9" fmla="*/ T8 w 6073"/>
                  <a:gd name="T10" fmla="+- 0 4093 3920"/>
                  <a:gd name="T11" fmla="*/ 4093 h 3336"/>
                  <a:gd name="T12" fmla="+- 0 5259 10"/>
                  <a:gd name="T13" fmla="*/ T12 w 6073"/>
                  <a:gd name="T14" fmla="+- 0 4177 3920"/>
                  <a:gd name="T15" fmla="*/ 4177 h 3336"/>
                  <a:gd name="T16" fmla="+- 0 5111 10"/>
                  <a:gd name="T17" fmla="*/ T16 w 6073"/>
                  <a:gd name="T18" fmla="+- 0 4257 3920"/>
                  <a:gd name="T19" fmla="*/ 4257 h 3336"/>
                  <a:gd name="T20" fmla="+- 0 4952 10"/>
                  <a:gd name="T21" fmla="*/ T20 w 6073"/>
                  <a:gd name="T22" fmla="+- 0 4335 3920"/>
                  <a:gd name="T23" fmla="*/ 4335 h 3336"/>
                  <a:gd name="T24" fmla="+- 0 4783 10"/>
                  <a:gd name="T25" fmla="*/ T24 w 6073"/>
                  <a:gd name="T26" fmla="+- 0 4410 3920"/>
                  <a:gd name="T27" fmla="*/ 4410 h 3336"/>
                  <a:gd name="T28" fmla="+- 0 4604 10"/>
                  <a:gd name="T29" fmla="*/ T28 w 6073"/>
                  <a:gd name="T30" fmla="+- 0 4482 3920"/>
                  <a:gd name="T31" fmla="*/ 4482 h 3336"/>
                  <a:gd name="T32" fmla="+- 0 4415 10"/>
                  <a:gd name="T33" fmla="*/ T32 w 6073"/>
                  <a:gd name="T34" fmla="+- 0 4552 3920"/>
                  <a:gd name="T35" fmla="*/ 4552 h 3336"/>
                  <a:gd name="T36" fmla="+- 0 4217 10"/>
                  <a:gd name="T37" fmla="*/ T36 w 6073"/>
                  <a:gd name="T38" fmla="+- 0 4618 3920"/>
                  <a:gd name="T39" fmla="*/ 4618 h 3336"/>
                  <a:gd name="T40" fmla="+- 0 4010 10"/>
                  <a:gd name="T41" fmla="*/ T40 w 6073"/>
                  <a:gd name="T42" fmla="+- 0 4681 3920"/>
                  <a:gd name="T43" fmla="*/ 4681 h 3336"/>
                  <a:gd name="T44" fmla="+- 0 3794 10"/>
                  <a:gd name="T45" fmla="*/ T44 w 6073"/>
                  <a:gd name="T46" fmla="+- 0 4741 3920"/>
                  <a:gd name="T47" fmla="*/ 4741 h 3336"/>
                  <a:gd name="T48" fmla="+- 0 3571 10"/>
                  <a:gd name="T49" fmla="*/ T48 w 6073"/>
                  <a:gd name="T50" fmla="+- 0 4798 3920"/>
                  <a:gd name="T51" fmla="*/ 4798 h 3336"/>
                  <a:gd name="T52" fmla="+- 0 3339 10"/>
                  <a:gd name="T53" fmla="*/ T52 w 6073"/>
                  <a:gd name="T54" fmla="+- 0 4851 3920"/>
                  <a:gd name="T55" fmla="*/ 4851 h 3336"/>
                  <a:gd name="T56" fmla="+- 0 3100 10"/>
                  <a:gd name="T57" fmla="*/ T56 w 6073"/>
                  <a:gd name="T58" fmla="+- 0 4901 3920"/>
                  <a:gd name="T59" fmla="*/ 4901 h 3336"/>
                  <a:gd name="T60" fmla="+- 0 2854 10"/>
                  <a:gd name="T61" fmla="*/ T60 w 6073"/>
                  <a:gd name="T62" fmla="+- 0 4947 3920"/>
                  <a:gd name="T63" fmla="*/ 4947 h 3336"/>
                  <a:gd name="T64" fmla="+- 0 2601 10"/>
                  <a:gd name="T65" fmla="*/ T64 w 6073"/>
                  <a:gd name="T66" fmla="+- 0 4989 3920"/>
                  <a:gd name="T67" fmla="*/ 4989 h 3336"/>
                  <a:gd name="T68" fmla="+- 0 2341 10"/>
                  <a:gd name="T69" fmla="*/ T68 w 6073"/>
                  <a:gd name="T70" fmla="+- 0 5027 3920"/>
                  <a:gd name="T71" fmla="*/ 5027 h 3336"/>
                  <a:gd name="T72" fmla="+- 0 2076 10"/>
                  <a:gd name="T73" fmla="*/ T72 w 6073"/>
                  <a:gd name="T74" fmla="+- 0 5061 3920"/>
                  <a:gd name="T75" fmla="*/ 5061 h 3336"/>
                  <a:gd name="T76" fmla="+- 0 1804 10"/>
                  <a:gd name="T77" fmla="*/ T76 w 6073"/>
                  <a:gd name="T78" fmla="+- 0 5092 3920"/>
                  <a:gd name="T79" fmla="*/ 5092 h 3336"/>
                  <a:gd name="T80" fmla="+- 0 1528 10"/>
                  <a:gd name="T81" fmla="*/ T80 w 6073"/>
                  <a:gd name="T82" fmla="+- 0 5118 3920"/>
                  <a:gd name="T83" fmla="*/ 5118 h 3336"/>
                  <a:gd name="T84" fmla="+- 0 5933 10"/>
                  <a:gd name="T85" fmla="*/ T84 w 6073"/>
                  <a:gd name="T86" fmla="+- 0 5118 3920"/>
                  <a:gd name="T87" fmla="*/ 5118 h 3336"/>
                  <a:gd name="T88" fmla="+- 0 5995 10"/>
                  <a:gd name="T89" fmla="*/ T88 w 6073"/>
                  <a:gd name="T90" fmla="+- 0 5020 3920"/>
                  <a:gd name="T91" fmla="*/ 5020 h 3336"/>
                  <a:gd name="T92" fmla="+- 0 6057 10"/>
                  <a:gd name="T93" fmla="*/ T92 w 6073"/>
                  <a:gd name="T94" fmla="+- 0 4865 3920"/>
                  <a:gd name="T95" fmla="*/ 4865 h 3336"/>
                  <a:gd name="T96" fmla="+- 0 6083 10"/>
                  <a:gd name="T97" fmla="*/ T96 w 6073"/>
                  <a:gd name="T98" fmla="+- 0 4709 3920"/>
                  <a:gd name="T99" fmla="*/ 4709 h 3336"/>
                  <a:gd name="T100" fmla="+- 0 6071 10"/>
                  <a:gd name="T101" fmla="*/ T100 w 6073"/>
                  <a:gd name="T102" fmla="+- 0 4551 3920"/>
                  <a:gd name="T103" fmla="*/ 4551 h 3336"/>
                  <a:gd name="T104" fmla="+- 0 6022 10"/>
                  <a:gd name="T105" fmla="*/ T104 w 6073"/>
                  <a:gd name="T106" fmla="+- 0 4392 3920"/>
                  <a:gd name="T107" fmla="*/ 4392 h 3336"/>
                  <a:gd name="T108" fmla="+- 0 5933 10"/>
                  <a:gd name="T109" fmla="*/ T108 w 6073"/>
                  <a:gd name="T110" fmla="+- 0 4234 3920"/>
                  <a:gd name="T111" fmla="*/ 4234 h 3336"/>
                  <a:gd name="T112" fmla="+- 0 5806 10"/>
                  <a:gd name="T113" fmla="*/ T112 w 6073"/>
                  <a:gd name="T114" fmla="+- 0 4076 3920"/>
                  <a:gd name="T115" fmla="*/ 4076 h 3336"/>
                  <a:gd name="T116" fmla="+- 0 5637 10"/>
                  <a:gd name="T117" fmla="*/ T116 w 6073"/>
                  <a:gd name="T118" fmla="+- 0 3920 3920"/>
                  <a:gd name="T119" fmla="*/ 3920 h 33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6073" h="3336">
                    <a:moveTo>
                      <a:pt x="5627" y="0"/>
                    </a:moveTo>
                    <a:lnTo>
                      <a:pt x="5513" y="88"/>
                    </a:lnTo>
                    <a:lnTo>
                      <a:pt x="5387" y="173"/>
                    </a:lnTo>
                    <a:lnTo>
                      <a:pt x="5249" y="257"/>
                    </a:lnTo>
                    <a:lnTo>
                      <a:pt x="5101" y="337"/>
                    </a:lnTo>
                    <a:lnTo>
                      <a:pt x="4942" y="415"/>
                    </a:lnTo>
                    <a:lnTo>
                      <a:pt x="4773" y="490"/>
                    </a:lnTo>
                    <a:lnTo>
                      <a:pt x="4594" y="562"/>
                    </a:lnTo>
                    <a:lnTo>
                      <a:pt x="4405" y="632"/>
                    </a:lnTo>
                    <a:lnTo>
                      <a:pt x="4207" y="698"/>
                    </a:lnTo>
                    <a:lnTo>
                      <a:pt x="4000" y="761"/>
                    </a:lnTo>
                    <a:lnTo>
                      <a:pt x="3784" y="821"/>
                    </a:lnTo>
                    <a:lnTo>
                      <a:pt x="3561" y="878"/>
                    </a:lnTo>
                    <a:lnTo>
                      <a:pt x="3329" y="931"/>
                    </a:lnTo>
                    <a:lnTo>
                      <a:pt x="3090" y="981"/>
                    </a:lnTo>
                    <a:lnTo>
                      <a:pt x="2844" y="1027"/>
                    </a:lnTo>
                    <a:lnTo>
                      <a:pt x="2591" y="1069"/>
                    </a:lnTo>
                    <a:lnTo>
                      <a:pt x="2331" y="1107"/>
                    </a:lnTo>
                    <a:lnTo>
                      <a:pt x="2066" y="1141"/>
                    </a:lnTo>
                    <a:lnTo>
                      <a:pt x="1794" y="1172"/>
                    </a:lnTo>
                    <a:lnTo>
                      <a:pt x="1518" y="1198"/>
                    </a:lnTo>
                    <a:lnTo>
                      <a:pt x="5923" y="1198"/>
                    </a:lnTo>
                    <a:lnTo>
                      <a:pt x="5985" y="1100"/>
                    </a:lnTo>
                    <a:lnTo>
                      <a:pt x="6047" y="945"/>
                    </a:lnTo>
                    <a:lnTo>
                      <a:pt x="6073" y="789"/>
                    </a:lnTo>
                    <a:lnTo>
                      <a:pt x="6061" y="631"/>
                    </a:lnTo>
                    <a:lnTo>
                      <a:pt x="6012" y="472"/>
                    </a:lnTo>
                    <a:lnTo>
                      <a:pt x="5923" y="314"/>
                    </a:lnTo>
                    <a:lnTo>
                      <a:pt x="5796" y="156"/>
                    </a:lnTo>
                    <a:lnTo>
                      <a:pt x="5627" y="0"/>
                    </a:lnTo>
                    <a:close/>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3" name="Group 22"/>
            <p:cNvGrpSpPr>
              <a:grpSpLocks/>
            </p:cNvGrpSpPr>
            <p:nvPr/>
          </p:nvGrpSpPr>
          <p:grpSpPr bwMode="auto">
            <a:xfrm>
              <a:off x="10" y="1140"/>
              <a:ext cx="6072" cy="3539"/>
              <a:chOff x="10" y="1140"/>
              <a:chExt cx="6072" cy="3539"/>
            </a:xfrm>
          </p:grpSpPr>
          <p:sp>
            <p:nvSpPr>
              <p:cNvPr id="35" name="Freeform 34"/>
              <p:cNvSpPr>
                <a:spLocks/>
              </p:cNvSpPr>
              <p:nvPr/>
            </p:nvSpPr>
            <p:spPr bwMode="auto">
              <a:xfrm>
                <a:off x="10" y="1140"/>
                <a:ext cx="6072" cy="3539"/>
              </a:xfrm>
              <a:custGeom>
                <a:avLst/>
                <a:gdLst>
                  <a:gd name="T0" fmla="+- 0 10 10"/>
                  <a:gd name="T1" fmla="*/ T0 w 6072"/>
                  <a:gd name="T2" fmla="+- 0 1140 1140"/>
                  <a:gd name="T3" fmla="*/ 1140 h 3539"/>
                  <a:gd name="T4" fmla="+- 0 10 10"/>
                  <a:gd name="T5" fmla="*/ T4 w 6072"/>
                  <a:gd name="T6" fmla="+- 0 2658 1140"/>
                  <a:gd name="T7" fmla="*/ 2658 h 3539"/>
                  <a:gd name="T8" fmla="+- 0 508 10"/>
                  <a:gd name="T9" fmla="*/ T8 w 6072"/>
                  <a:gd name="T10" fmla="+- 0 2665 1140"/>
                  <a:gd name="T11" fmla="*/ 2665 h 3539"/>
                  <a:gd name="T12" fmla="+- 0 994 10"/>
                  <a:gd name="T13" fmla="*/ T12 w 6072"/>
                  <a:gd name="T14" fmla="+- 0 2684 1140"/>
                  <a:gd name="T15" fmla="*/ 2684 h 3539"/>
                  <a:gd name="T16" fmla="+- 0 1469 10"/>
                  <a:gd name="T17" fmla="*/ T16 w 6072"/>
                  <a:gd name="T18" fmla="+- 0 2717 1140"/>
                  <a:gd name="T19" fmla="*/ 2717 h 3539"/>
                  <a:gd name="T20" fmla="+- 0 1929 10"/>
                  <a:gd name="T21" fmla="*/ T20 w 6072"/>
                  <a:gd name="T22" fmla="+- 0 2761 1140"/>
                  <a:gd name="T23" fmla="*/ 2761 h 3539"/>
                  <a:gd name="T24" fmla="+- 0 2373 10"/>
                  <a:gd name="T25" fmla="*/ T24 w 6072"/>
                  <a:gd name="T26" fmla="+- 0 2817 1140"/>
                  <a:gd name="T27" fmla="*/ 2817 h 3539"/>
                  <a:gd name="T28" fmla="+- 0 2800 10"/>
                  <a:gd name="T29" fmla="*/ T28 w 6072"/>
                  <a:gd name="T30" fmla="+- 0 2884 1140"/>
                  <a:gd name="T31" fmla="*/ 2884 h 3539"/>
                  <a:gd name="T32" fmla="+- 0 3208 10"/>
                  <a:gd name="T33" fmla="*/ T32 w 6072"/>
                  <a:gd name="T34" fmla="+- 0 2961 1140"/>
                  <a:gd name="T35" fmla="*/ 2961 h 3539"/>
                  <a:gd name="T36" fmla="+- 0 3596 10"/>
                  <a:gd name="T37" fmla="*/ T36 w 6072"/>
                  <a:gd name="T38" fmla="+- 0 3048 1140"/>
                  <a:gd name="T39" fmla="*/ 3048 h 3539"/>
                  <a:gd name="T40" fmla="+- 0 3961 10"/>
                  <a:gd name="T41" fmla="*/ T40 w 6072"/>
                  <a:gd name="T42" fmla="+- 0 3144 1140"/>
                  <a:gd name="T43" fmla="*/ 3144 h 3539"/>
                  <a:gd name="T44" fmla="+- 0 4303 10"/>
                  <a:gd name="T45" fmla="*/ T44 w 6072"/>
                  <a:gd name="T46" fmla="+- 0 3250 1140"/>
                  <a:gd name="T47" fmla="*/ 3250 h 3539"/>
                  <a:gd name="T48" fmla="+- 0 4620 10"/>
                  <a:gd name="T49" fmla="*/ T48 w 6072"/>
                  <a:gd name="T50" fmla="+- 0 3364 1140"/>
                  <a:gd name="T51" fmla="*/ 3364 h 3539"/>
                  <a:gd name="T52" fmla="+- 0 4910 10"/>
                  <a:gd name="T53" fmla="*/ T52 w 6072"/>
                  <a:gd name="T54" fmla="+- 0 3485 1140"/>
                  <a:gd name="T55" fmla="*/ 3485 h 3539"/>
                  <a:gd name="T56" fmla="+- 0 5172 10"/>
                  <a:gd name="T57" fmla="*/ T56 w 6072"/>
                  <a:gd name="T58" fmla="+- 0 3614 1140"/>
                  <a:gd name="T59" fmla="*/ 3614 h 3539"/>
                  <a:gd name="T60" fmla="+- 0 5404 10"/>
                  <a:gd name="T61" fmla="*/ T60 w 6072"/>
                  <a:gd name="T62" fmla="+- 0 3750 1140"/>
                  <a:gd name="T63" fmla="*/ 3750 h 3539"/>
                  <a:gd name="T64" fmla="+- 0 5604 10"/>
                  <a:gd name="T65" fmla="*/ T64 w 6072"/>
                  <a:gd name="T66" fmla="+- 0 3892 1140"/>
                  <a:gd name="T67" fmla="*/ 3892 h 3539"/>
                  <a:gd name="T68" fmla="+- 0 5772 10"/>
                  <a:gd name="T69" fmla="*/ T68 w 6072"/>
                  <a:gd name="T70" fmla="+- 0 4040 1140"/>
                  <a:gd name="T71" fmla="*/ 4040 h 3539"/>
                  <a:gd name="T72" fmla="+- 0 5905 10"/>
                  <a:gd name="T73" fmla="*/ T72 w 6072"/>
                  <a:gd name="T74" fmla="+- 0 4193 1140"/>
                  <a:gd name="T75" fmla="*/ 4193 h 3539"/>
                  <a:gd name="T76" fmla="+- 0 6002 10"/>
                  <a:gd name="T77" fmla="*/ T76 w 6072"/>
                  <a:gd name="T78" fmla="+- 0 4351 1140"/>
                  <a:gd name="T79" fmla="*/ 4351 h 3539"/>
                  <a:gd name="T80" fmla="+- 0 6061 10"/>
                  <a:gd name="T81" fmla="*/ T80 w 6072"/>
                  <a:gd name="T82" fmla="+- 0 4513 1140"/>
                  <a:gd name="T83" fmla="*/ 4513 h 3539"/>
                  <a:gd name="T84" fmla="+- 0 6082 10"/>
                  <a:gd name="T85" fmla="*/ T84 w 6072"/>
                  <a:gd name="T86" fmla="+- 0 4679 1140"/>
                  <a:gd name="T87" fmla="*/ 4679 h 3539"/>
                  <a:gd name="T88" fmla="+- 0 6082 10"/>
                  <a:gd name="T89" fmla="*/ T88 w 6072"/>
                  <a:gd name="T90" fmla="+- 0 3161 1140"/>
                  <a:gd name="T91" fmla="*/ 3161 h 3539"/>
                  <a:gd name="T92" fmla="+- 0 6061 10"/>
                  <a:gd name="T93" fmla="*/ T92 w 6072"/>
                  <a:gd name="T94" fmla="+- 0 2995 1140"/>
                  <a:gd name="T95" fmla="*/ 2995 h 3539"/>
                  <a:gd name="T96" fmla="+- 0 6002 10"/>
                  <a:gd name="T97" fmla="*/ T96 w 6072"/>
                  <a:gd name="T98" fmla="+- 0 2833 1140"/>
                  <a:gd name="T99" fmla="*/ 2833 h 3539"/>
                  <a:gd name="T100" fmla="+- 0 5905 10"/>
                  <a:gd name="T101" fmla="*/ T100 w 6072"/>
                  <a:gd name="T102" fmla="+- 0 2675 1140"/>
                  <a:gd name="T103" fmla="*/ 2675 h 3539"/>
                  <a:gd name="T104" fmla="+- 0 5772 10"/>
                  <a:gd name="T105" fmla="*/ T104 w 6072"/>
                  <a:gd name="T106" fmla="+- 0 2522 1140"/>
                  <a:gd name="T107" fmla="*/ 2522 h 3539"/>
                  <a:gd name="T108" fmla="+- 0 5604 10"/>
                  <a:gd name="T109" fmla="*/ T108 w 6072"/>
                  <a:gd name="T110" fmla="+- 0 2374 1140"/>
                  <a:gd name="T111" fmla="*/ 2374 h 3539"/>
                  <a:gd name="T112" fmla="+- 0 5404 10"/>
                  <a:gd name="T113" fmla="*/ T112 w 6072"/>
                  <a:gd name="T114" fmla="+- 0 2232 1140"/>
                  <a:gd name="T115" fmla="*/ 2232 h 3539"/>
                  <a:gd name="T116" fmla="+- 0 5172 10"/>
                  <a:gd name="T117" fmla="*/ T116 w 6072"/>
                  <a:gd name="T118" fmla="+- 0 2096 1140"/>
                  <a:gd name="T119" fmla="*/ 2096 h 3539"/>
                  <a:gd name="T120" fmla="+- 0 4910 10"/>
                  <a:gd name="T121" fmla="*/ T120 w 6072"/>
                  <a:gd name="T122" fmla="+- 0 1967 1140"/>
                  <a:gd name="T123" fmla="*/ 1967 h 3539"/>
                  <a:gd name="T124" fmla="+- 0 4620 10"/>
                  <a:gd name="T125" fmla="*/ T124 w 6072"/>
                  <a:gd name="T126" fmla="+- 0 1846 1140"/>
                  <a:gd name="T127" fmla="*/ 1846 h 3539"/>
                  <a:gd name="T128" fmla="+- 0 4303 10"/>
                  <a:gd name="T129" fmla="*/ T128 w 6072"/>
                  <a:gd name="T130" fmla="+- 0 1732 1140"/>
                  <a:gd name="T131" fmla="*/ 1732 h 3539"/>
                  <a:gd name="T132" fmla="+- 0 3961 10"/>
                  <a:gd name="T133" fmla="*/ T132 w 6072"/>
                  <a:gd name="T134" fmla="+- 0 1626 1140"/>
                  <a:gd name="T135" fmla="*/ 1626 h 3539"/>
                  <a:gd name="T136" fmla="+- 0 3596 10"/>
                  <a:gd name="T137" fmla="*/ T136 w 6072"/>
                  <a:gd name="T138" fmla="+- 0 1530 1140"/>
                  <a:gd name="T139" fmla="*/ 1530 h 3539"/>
                  <a:gd name="T140" fmla="+- 0 3208 10"/>
                  <a:gd name="T141" fmla="*/ T140 w 6072"/>
                  <a:gd name="T142" fmla="+- 0 1443 1140"/>
                  <a:gd name="T143" fmla="*/ 1443 h 3539"/>
                  <a:gd name="T144" fmla="+- 0 2800 10"/>
                  <a:gd name="T145" fmla="*/ T144 w 6072"/>
                  <a:gd name="T146" fmla="+- 0 1366 1140"/>
                  <a:gd name="T147" fmla="*/ 1366 h 3539"/>
                  <a:gd name="T148" fmla="+- 0 2373 10"/>
                  <a:gd name="T149" fmla="*/ T148 w 6072"/>
                  <a:gd name="T150" fmla="+- 0 1299 1140"/>
                  <a:gd name="T151" fmla="*/ 1299 h 3539"/>
                  <a:gd name="T152" fmla="+- 0 1929 10"/>
                  <a:gd name="T153" fmla="*/ T152 w 6072"/>
                  <a:gd name="T154" fmla="+- 0 1243 1140"/>
                  <a:gd name="T155" fmla="*/ 1243 h 3539"/>
                  <a:gd name="T156" fmla="+- 0 1469 10"/>
                  <a:gd name="T157" fmla="*/ T156 w 6072"/>
                  <a:gd name="T158" fmla="+- 0 1199 1140"/>
                  <a:gd name="T159" fmla="*/ 1199 h 3539"/>
                  <a:gd name="T160" fmla="+- 0 994 10"/>
                  <a:gd name="T161" fmla="*/ T160 w 6072"/>
                  <a:gd name="T162" fmla="+- 0 1166 1140"/>
                  <a:gd name="T163" fmla="*/ 1166 h 3539"/>
                  <a:gd name="T164" fmla="+- 0 508 10"/>
                  <a:gd name="T165" fmla="*/ T164 w 6072"/>
                  <a:gd name="T166" fmla="+- 0 1147 1140"/>
                  <a:gd name="T167" fmla="*/ 1147 h 3539"/>
                  <a:gd name="T168" fmla="+- 0 10 10"/>
                  <a:gd name="T169" fmla="*/ T168 w 6072"/>
                  <a:gd name="T170" fmla="+- 0 1140 1140"/>
                  <a:gd name="T171" fmla="*/ 1140 h 35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6072" h="3539">
                    <a:moveTo>
                      <a:pt x="0" y="0"/>
                    </a:moveTo>
                    <a:lnTo>
                      <a:pt x="0" y="1518"/>
                    </a:lnTo>
                    <a:lnTo>
                      <a:pt x="498" y="1525"/>
                    </a:lnTo>
                    <a:lnTo>
                      <a:pt x="984" y="1544"/>
                    </a:lnTo>
                    <a:lnTo>
                      <a:pt x="1459" y="1577"/>
                    </a:lnTo>
                    <a:lnTo>
                      <a:pt x="1919" y="1621"/>
                    </a:lnTo>
                    <a:lnTo>
                      <a:pt x="2363" y="1677"/>
                    </a:lnTo>
                    <a:lnTo>
                      <a:pt x="2790" y="1744"/>
                    </a:lnTo>
                    <a:lnTo>
                      <a:pt x="3198" y="1821"/>
                    </a:lnTo>
                    <a:lnTo>
                      <a:pt x="3586" y="1908"/>
                    </a:lnTo>
                    <a:lnTo>
                      <a:pt x="3951" y="2004"/>
                    </a:lnTo>
                    <a:lnTo>
                      <a:pt x="4293" y="2110"/>
                    </a:lnTo>
                    <a:lnTo>
                      <a:pt x="4610" y="2224"/>
                    </a:lnTo>
                    <a:lnTo>
                      <a:pt x="4900" y="2345"/>
                    </a:lnTo>
                    <a:lnTo>
                      <a:pt x="5162" y="2474"/>
                    </a:lnTo>
                    <a:lnTo>
                      <a:pt x="5394" y="2610"/>
                    </a:lnTo>
                    <a:lnTo>
                      <a:pt x="5594" y="2752"/>
                    </a:lnTo>
                    <a:lnTo>
                      <a:pt x="5762" y="2900"/>
                    </a:lnTo>
                    <a:lnTo>
                      <a:pt x="5895" y="3053"/>
                    </a:lnTo>
                    <a:lnTo>
                      <a:pt x="5992" y="3211"/>
                    </a:lnTo>
                    <a:lnTo>
                      <a:pt x="6051" y="3373"/>
                    </a:lnTo>
                    <a:lnTo>
                      <a:pt x="6072" y="3539"/>
                    </a:lnTo>
                    <a:lnTo>
                      <a:pt x="6072" y="2021"/>
                    </a:lnTo>
                    <a:lnTo>
                      <a:pt x="6051" y="1855"/>
                    </a:lnTo>
                    <a:lnTo>
                      <a:pt x="5992" y="1693"/>
                    </a:lnTo>
                    <a:lnTo>
                      <a:pt x="5895" y="1535"/>
                    </a:lnTo>
                    <a:lnTo>
                      <a:pt x="5762" y="1382"/>
                    </a:lnTo>
                    <a:lnTo>
                      <a:pt x="5594" y="1234"/>
                    </a:lnTo>
                    <a:lnTo>
                      <a:pt x="5394" y="1092"/>
                    </a:lnTo>
                    <a:lnTo>
                      <a:pt x="5162" y="956"/>
                    </a:lnTo>
                    <a:lnTo>
                      <a:pt x="4900" y="827"/>
                    </a:lnTo>
                    <a:lnTo>
                      <a:pt x="4610" y="706"/>
                    </a:lnTo>
                    <a:lnTo>
                      <a:pt x="4293" y="592"/>
                    </a:lnTo>
                    <a:lnTo>
                      <a:pt x="3951" y="486"/>
                    </a:lnTo>
                    <a:lnTo>
                      <a:pt x="3586" y="390"/>
                    </a:lnTo>
                    <a:lnTo>
                      <a:pt x="3198" y="303"/>
                    </a:lnTo>
                    <a:lnTo>
                      <a:pt x="2790" y="226"/>
                    </a:lnTo>
                    <a:lnTo>
                      <a:pt x="2363" y="159"/>
                    </a:lnTo>
                    <a:lnTo>
                      <a:pt x="1919" y="103"/>
                    </a:lnTo>
                    <a:lnTo>
                      <a:pt x="1459" y="59"/>
                    </a:lnTo>
                    <a:lnTo>
                      <a:pt x="984" y="26"/>
                    </a:lnTo>
                    <a:lnTo>
                      <a:pt x="498" y="7"/>
                    </a:lnTo>
                    <a:lnTo>
                      <a:pt x="0" y="0"/>
                    </a:lnTo>
                    <a:close/>
                  </a:path>
                </a:pathLst>
              </a:custGeom>
              <a:solidFill>
                <a:srgbClr val="487CA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p:cNvGrpSpPr>
              <a:grpSpLocks/>
            </p:cNvGrpSpPr>
            <p:nvPr/>
          </p:nvGrpSpPr>
          <p:grpSpPr bwMode="auto">
            <a:xfrm>
              <a:off x="10" y="1140"/>
              <a:ext cx="6072" cy="6116"/>
              <a:chOff x="10" y="1140"/>
              <a:chExt cx="6072" cy="6116"/>
            </a:xfrm>
          </p:grpSpPr>
          <p:sp>
            <p:nvSpPr>
              <p:cNvPr id="34" name="Freeform 33"/>
              <p:cNvSpPr>
                <a:spLocks/>
              </p:cNvSpPr>
              <p:nvPr/>
            </p:nvSpPr>
            <p:spPr bwMode="auto">
              <a:xfrm>
                <a:off x="10" y="1140"/>
                <a:ext cx="6072" cy="6116"/>
              </a:xfrm>
              <a:custGeom>
                <a:avLst/>
                <a:gdLst>
                  <a:gd name="T0" fmla="+- 0 6061 10"/>
                  <a:gd name="T1" fmla="*/ T0 w 6072"/>
                  <a:gd name="T2" fmla="+- 0 4513 1140"/>
                  <a:gd name="T3" fmla="*/ 4513 h 6116"/>
                  <a:gd name="T4" fmla="+- 0 5905 10"/>
                  <a:gd name="T5" fmla="*/ T4 w 6072"/>
                  <a:gd name="T6" fmla="+- 0 4193 1140"/>
                  <a:gd name="T7" fmla="*/ 4193 h 6116"/>
                  <a:gd name="T8" fmla="+- 0 5604 10"/>
                  <a:gd name="T9" fmla="*/ T8 w 6072"/>
                  <a:gd name="T10" fmla="+- 0 3892 1140"/>
                  <a:gd name="T11" fmla="*/ 3892 h 6116"/>
                  <a:gd name="T12" fmla="+- 0 5172 10"/>
                  <a:gd name="T13" fmla="*/ T12 w 6072"/>
                  <a:gd name="T14" fmla="+- 0 3614 1140"/>
                  <a:gd name="T15" fmla="*/ 3614 h 6116"/>
                  <a:gd name="T16" fmla="+- 0 4620 10"/>
                  <a:gd name="T17" fmla="*/ T16 w 6072"/>
                  <a:gd name="T18" fmla="+- 0 3364 1140"/>
                  <a:gd name="T19" fmla="*/ 3364 h 6116"/>
                  <a:gd name="T20" fmla="+- 0 3961 10"/>
                  <a:gd name="T21" fmla="*/ T20 w 6072"/>
                  <a:gd name="T22" fmla="+- 0 3144 1140"/>
                  <a:gd name="T23" fmla="*/ 3144 h 6116"/>
                  <a:gd name="T24" fmla="+- 0 3208 10"/>
                  <a:gd name="T25" fmla="*/ T24 w 6072"/>
                  <a:gd name="T26" fmla="+- 0 2961 1140"/>
                  <a:gd name="T27" fmla="*/ 2961 h 6116"/>
                  <a:gd name="T28" fmla="+- 0 2373 10"/>
                  <a:gd name="T29" fmla="*/ T28 w 6072"/>
                  <a:gd name="T30" fmla="+- 0 2817 1140"/>
                  <a:gd name="T31" fmla="*/ 2817 h 6116"/>
                  <a:gd name="T32" fmla="+- 0 1469 10"/>
                  <a:gd name="T33" fmla="*/ T32 w 6072"/>
                  <a:gd name="T34" fmla="+- 0 2717 1140"/>
                  <a:gd name="T35" fmla="*/ 2717 h 6116"/>
                  <a:gd name="T36" fmla="+- 0 508 10"/>
                  <a:gd name="T37" fmla="*/ T36 w 6072"/>
                  <a:gd name="T38" fmla="+- 0 2665 1140"/>
                  <a:gd name="T39" fmla="*/ 2665 h 6116"/>
                  <a:gd name="T40" fmla="+- 0 10 10"/>
                  <a:gd name="T41" fmla="*/ T40 w 6072"/>
                  <a:gd name="T42" fmla="+- 0 1140 1140"/>
                  <a:gd name="T43" fmla="*/ 1140 h 6116"/>
                  <a:gd name="T44" fmla="+- 0 994 10"/>
                  <a:gd name="T45" fmla="*/ T44 w 6072"/>
                  <a:gd name="T46" fmla="+- 0 1166 1140"/>
                  <a:gd name="T47" fmla="*/ 1166 h 6116"/>
                  <a:gd name="T48" fmla="+- 0 1929 10"/>
                  <a:gd name="T49" fmla="*/ T48 w 6072"/>
                  <a:gd name="T50" fmla="+- 0 1243 1140"/>
                  <a:gd name="T51" fmla="*/ 1243 h 6116"/>
                  <a:gd name="T52" fmla="+- 0 2800 10"/>
                  <a:gd name="T53" fmla="*/ T52 w 6072"/>
                  <a:gd name="T54" fmla="+- 0 1366 1140"/>
                  <a:gd name="T55" fmla="*/ 1366 h 6116"/>
                  <a:gd name="T56" fmla="+- 0 3596 10"/>
                  <a:gd name="T57" fmla="*/ T56 w 6072"/>
                  <a:gd name="T58" fmla="+- 0 1530 1140"/>
                  <a:gd name="T59" fmla="*/ 1530 h 6116"/>
                  <a:gd name="T60" fmla="+- 0 4303 10"/>
                  <a:gd name="T61" fmla="*/ T60 w 6072"/>
                  <a:gd name="T62" fmla="+- 0 1732 1140"/>
                  <a:gd name="T63" fmla="*/ 1732 h 6116"/>
                  <a:gd name="T64" fmla="+- 0 4910 10"/>
                  <a:gd name="T65" fmla="*/ T64 w 6072"/>
                  <a:gd name="T66" fmla="+- 0 1967 1140"/>
                  <a:gd name="T67" fmla="*/ 1967 h 6116"/>
                  <a:gd name="T68" fmla="+- 0 5404 10"/>
                  <a:gd name="T69" fmla="*/ T68 w 6072"/>
                  <a:gd name="T70" fmla="+- 0 2232 1140"/>
                  <a:gd name="T71" fmla="*/ 2232 h 6116"/>
                  <a:gd name="T72" fmla="+- 0 5772 10"/>
                  <a:gd name="T73" fmla="*/ T72 w 6072"/>
                  <a:gd name="T74" fmla="+- 0 2522 1140"/>
                  <a:gd name="T75" fmla="*/ 2522 h 6116"/>
                  <a:gd name="T76" fmla="+- 0 6002 10"/>
                  <a:gd name="T77" fmla="*/ T76 w 6072"/>
                  <a:gd name="T78" fmla="+- 0 2833 1140"/>
                  <a:gd name="T79" fmla="*/ 2833 h 6116"/>
                  <a:gd name="T80" fmla="+- 0 6082 10"/>
                  <a:gd name="T81" fmla="*/ T80 w 6072"/>
                  <a:gd name="T82" fmla="+- 0 3161 1140"/>
                  <a:gd name="T83" fmla="*/ 3161 h 6116"/>
                  <a:gd name="T84" fmla="+- 0 6068 10"/>
                  <a:gd name="T85" fmla="*/ T84 w 6072"/>
                  <a:gd name="T86" fmla="+- 0 4816 1140"/>
                  <a:gd name="T87" fmla="*/ 4816 h 6116"/>
                  <a:gd name="T88" fmla="+- 0 5959 10"/>
                  <a:gd name="T89" fmla="*/ T88 w 6072"/>
                  <a:gd name="T90" fmla="+- 0 5084 1140"/>
                  <a:gd name="T91" fmla="*/ 5084 h 6116"/>
                  <a:gd name="T92" fmla="+- 0 5747 10"/>
                  <a:gd name="T93" fmla="*/ T92 w 6072"/>
                  <a:gd name="T94" fmla="+- 0 5341 1140"/>
                  <a:gd name="T95" fmla="*/ 5341 h 6116"/>
                  <a:gd name="T96" fmla="+- 0 5439 10"/>
                  <a:gd name="T97" fmla="*/ T96 w 6072"/>
                  <a:gd name="T98" fmla="+- 0 5584 1140"/>
                  <a:gd name="T99" fmla="*/ 5584 h 6116"/>
                  <a:gd name="T100" fmla="+- 0 5041 10"/>
                  <a:gd name="T101" fmla="*/ T100 w 6072"/>
                  <a:gd name="T102" fmla="+- 0 5810 1140"/>
                  <a:gd name="T103" fmla="*/ 5810 h 6116"/>
                  <a:gd name="T104" fmla="+- 0 4559 10"/>
                  <a:gd name="T105" fmla="*/ T104 w 6072"/>
                  <a:gd name="T106" fmla="+- 0 6017 1140"/>
                  <a:gd name="T107" fmla="*/ 6017 h 6116"/>
                  <a:gd name="T108" fmla="+- 0 4000 10"/>
                  <a:gd name="T109" fmla="*/ T108 w 6072"/>
                  <a:gd name="T110" fmla="+- 0 6202 1140"/>
                  <a:gd name="T111" fmla="*/ 6202 h 6116"/>
                  <a:gd name="T112" fmla="+- 0 3370 10"/>
                  <a:gd name="T113" fmla="*/ T112 w 6072"/>
                  <a:gd name="T114" fmla="+- 0 6362 1140"/>
                  <a:gd name="T115" fmla="*/ 6362 h 6116"/>
                  <a:gd name="T116" fmla="+- 0 2676 10"/>
                  <a:gd name="T117" fmla="*/ T116 w 6072"/>
                  <a:gd name="T118" fmla="+- 0 6495 1140"/>
                  <a:gd name="T119" fmla="*/ 6495 h 6116"/>
                  <a:gd name="T120" fmla="+- 0 1924 10"/>
                  <a:gd name="T121" fmla="*/ T120 w 6072"/>
                  <a:gd name="T122" fmla="+- 0 6597 1140"/>
                  <a:gd name="T123" fmla="*/ 6597 h 6116"/>
                  <a:gd name="T124" fmla="+- 0 1528 10"/>
                  <a:gd name="T125" fmla="*/ T124 w 6072"/>
                  <a:gd name="T126" fmla="+- 0 7256 1140"/>
                  <a:gd name="T127" fmla="*/ 7256 h 6116"/>
                  <a:gd name="T128" fmla="+- 0 1528 10"/>
                  <a:gd name="T129" fmla="*/ T128 w 6072"/>
                  <a:gd name="T130" fmla="+- 0 4498 1140"/>
                  <a:gd name="T131" fmla="*/ 4498 h 6116"/>
                  <a:gd name="T132" fmla="+- 0 1804 10"/>
                  <a:gd name="T133" fmla="*/ T132 w 6072"/>
                  <a:gd name="T134" fmla="+- 0 5092 1140"/>
                  <a:gd name="T135" fmla="*/ 5092 h 6116"/>
                  <a:gd name="T136" fmla="+- 0 2341 10"/>
                  <a:gd name="T137" fmla="*/ T136 w 6072"/>
                  <a:gd name="T138" fmla="+- 0 5027 1140"/>
                  <a:gd name="T139" fmla="*/ 5027 h 6116"/>
                  <a:gd name="T140" fmla="+- 0 2854 10"/>
                  <a:gd name="T141" fmla="*/ T140 w 6072"/>
                  <a:gd name="T142" fmla="+- 0 4947 1140"/>
                  <a:gd name="T143" fmla="*/ 4947 h 6116"/>
                  <a:gd name="T144" fmla="+- 0 3339 10"/>
                  <a:gd name="T145" fmla="*/ T144 w 6072"/>
                  <a:gd name="T146" fmla="+- 0 4851 1140"/>
                  <a:gd name="T147" fmla="*/ 4851 h 6116"/>
                  <a:gd name="T148" fmla="+- 0 3794 10"/>
                  <a:gd name="T149" fmla="*/ T148 w 6072"/>
                  <a:gd name="T150" fmla="+- 0 4741 1140"/>
                  <a:gd name="T151" fmla="*/ 4741 h 6116"/>
                  <a:gd name="T152" fmla="+- 0 4217 10"/>
                  <a:gd name="T153" fmla="*/ T152 w 6072"/>
                  <a:gd name="T154" fmla="+- 0 4618 1140"/>
                  <a:gd name="T155" fmla="*/ 4618 h 6116"/>
                  <a:gd name="T156" fmla="+- 0 4604 10"/>
                  <a:gd name="T157" fmla="*/ T156 w 6072"/>
                  <a:gd name="T158" fmla="+- 0 4482 1140"/>
                  <a:gd name="T159" fmla="*/ 4482 h 6116"/>
                  <a:gd name="T160" fmla="+- 0 4952 10"/>
                  <a:gd name="T161" fmla="*/ T160 w 6072"/>
                  <a:gd name="T162" fmla="+- 0 4335 1140"/>
                  <a:gd name="T163" fmla="*/ 4335 h 6116"/>
                  <a:gd name="T164" fmla="+- 0 5259 10"/>
                  <a:gd name="T165" fmla="*/ T164 w 6072"/>
                  <a:gd name="T166" fmla="+- 0 4177 1140"/>
                  <a:gd name="T167" fmla="*/ 4177 h 6116"/>
                  <a:gd name="T168" fmla="+- 0 5523 10"/>
                  <a:gd name="T169" fmla="*/ T168 w 6072"/>
                  <a:gd name="T170" fmla="+- 0 4008 1140"/>
                  <a:gd name="T171" fmla="*/ 4008 h 6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6072" h="6116">
                    <a:moveTo>
                      <a:pt x="6072" y="3539"/>
                    </a:moveTo>
                    <a:lnTo>
                      <a:pt x="6051" y="3373"/>
                    </a:lnTo>
                    <a:lnTo>
                      <a:pt x="5992" y="3211"/>
                    </a:lnTo>
                    <a:lnTo>
                      <a:pt x="5895" y="3053"/>
                    </a:lnTo>
                    <a:lnTo>
                      <a:pt x="5762" y="2900"/>
                    </a:lnTo>
                    <a:lnTo>
                      <a:pt x="5594" y="2752"/>
                    </a:lnTo>
                    <a:lnTo>
                      <a:pt x="5394" y="2610"/>
                    </a:lnTo>
                    <a:lnTo>
                      <a:pt x="5162" y="2474"/>
                    </a:lnTo>
                    <a:lnTo>
                      <a:pt x="4900" y="2345"/>
                    </a:lnTo>
                    <a:lnTo>
                      <a:pt x="4610" y="2224"/>
                    </a:lnTo>
                    <a:lnTo>
                      <a:pt x="4293" y="2110"/>
                    </a:lnTo>
                    <a:lnTo>
                      <a:pt x="3951" y="2004"/>
                    </a:lnTo>
                    <a:lnTo>
                      <a:pt x="3586" y="1908"/>
                    </a:lnTo>
                    <a:lnTo>
                      <a:pt x="3198" y="1821"/>
                    </a:lnTo>
                    <a:lnTo>
                      <a:pt x="2790" y="1744"/>
                    </a:lnTo>
                    <a:lnTo>
                      <a:pt x="2363" y="1677"/>
                    </a:lnTo>
                    <a:lnTo>
                      <a:pt x="1919" y="1621"/>
                    </a:lnTo>
                    <a:lnTo>
                      <a:pt x="1459" y="1577"/>
                    </a:lnTo>
                    <a:lnTo>
                      <a:pt x="984" y="1544"/>
                    </a:lnTo>
                    <a:lnTo>
                      <a:pt x="498" y="1525"/>
                    </a:lnTo>
                    <a:lnTo>
                      <a:pt x="0" y="1518"/>
                    </a:lnTo>
                    <a:lnTo>
                      <a:pt x="0" y="0"/>
                    </a:lnTo>
                    <a:lnTo>
                      <a:pt x="498" y="7"/>
                    </a:lnTo>
                    <a:lnTo>
                      <a:pt x="984" y="26"/>
                    </a:lnTo>
                    <a:lnTo>
                      <a:pt x="1459" y="59"/>
                    </a:lnTo>
                    <a:lnTo>
                      <a:pt x="1919" y="103"/>
                    </a:lnTo>
                    <a:lnTo>
                      <a:pt x="2363" y="159"/>
                    </a:lnTo>
                    <a:lnTo>
                      <a:pt x="2790" y="226"/>
                    </a:lnTo>
                    <a:lnTo>
                      <a:pt x="3198" y="303"/>
                    </a:lnTo>
                    <a:lnTo>
                      <a:pt x="3586" y="390"/>
                    </a:lnTo>
                    <a:lnTo>
                      <a:pt x="3951" y="486"/>
                    </a:lnTo>
                    <a:lnTo>
                      <a:pt x="4293" y="592"/>
                    </a:lnTo>
                    <a:lnTo>
                      <a:pt x="4610" y="706"/>
                    </a:lnTo>
                    <a:lnTo>
                      <a:pt x="4900" y="827"/>
                    </a:lnTo>
                    <a:lnTo>
                      <a:pt x="5162" y="956"/>
                    </a:lnTo>
                    <a:lnTo>
                      <a:pt x="5394" y="1092"/>
                    </a:lnTo>
                    <a:lnTo>
                      <a:pt x="5594" y="1234"/>
                    </a:lnTo>
                    <a:lnTo>
                      <a:pt x="5762" y="1382"/>
                    </a:lnTo>
                    <a:lnTo>
                      <a:pt x="5895" y="1535"/>
                    </a:lnTo>
                    <a:lnTo>
                      <a:pt x="5992" y="1693"/>
                    </a:lnTo>
                    <a:lnTo>
                      <a:pt x="6051" y="1855"/>
                    </a:lnTo>
                    <a:lnTo>
                      <a:pt x="6072" y="2021"/>
                    </a:lnTo>
                    <a:lnTo>
                      <a:pt x="6072" y="3539"/>
                    </a:lnTo>
                    <a:lnTo>
                      <a:pt x="6058" y="3676"/>
                    </a:lnTo>
                    <a:lnTo>
                      <a:pt x="6016" y="3811"/>
                    </a:lnTo>
                    <a:lnTo>
                      <a:pt x="5949" y="3944"/>
                    </a:lnTo>
                    <a:lnTo>
                      <a:pt x="5855" y="4074"/>
                    </a:lnTo>
                    <a:lnTo>
                      <a:pt x="5737" y="4201"/>
                    </a:lnTo>
                    <a:lnTo>
                      <a:pt x="5595" y="4324"/>
                    </a:lnTo>
                    <a:lnTo>
                      <a:pt x="5429" y="4444"/>
                    </a:lnTo>
                    <a:lnTo>
                      <a:pt x="5241" y="4559"/>
                    </a:lnTo>
                    <a:lnTo>
                      <a:pt x="5031" y="4670"/>
                    </a:lnTo>
                    <a:lnTo>
                      <a:pt x="4800" y="4777"/>
                    </a:lnTo>
                    <a:lnTo>
                      <a:pt x="4549" y="4877"/>
                    </a:lnTo>
                    <a:lnTo>
                      <a:pt x="4279" y="4973"/>
                    </a:lnTo>
                    <a:lnTo>
                      <a:pt x="3990" y="5062"/>
                    </a:lnTo>
                    <a:lnTo>
                      <a:pt x="3683" y="5146"/>
                    </a:lnTo>
                    <a:lnTo>
                      <a:pt x="3360" y="5222"/>
                    </a:lnTo>
                    <a:lnTo>
                      <a:pt x="3021" y="5292"/>
                    </a:lnTo>
                    <a:lnTo>
                      <a:pt x="2666" y="5355"/>
                    </a:lnTo>
                    <a:lnTo>
                      <a:pt x="2297" y="5410"/>
                    </a:lnTo>
                    <a:lnTo>
                      <a:pt x="1914" y="5457"/>
                    </a:lnTo>
                    <a:lnTo>
                      <a:pt x="1518" y="5496"/>
                    </a:lnTo>
                    <a:lnTo>
                      <a:pt x="1518" y="6116"/>
                    </a:lnTo>
                    <a:lnTo>
                      <a:pt x="0" y="4801"/>
                    </a:lnTo>
                    <a:lnTo>
                      <a:pt x="1518" y="3358"/>
                    </a:lnTo>
                    <a:lnTo>
                      <a:pt x="1518" y="3978"/>
                    </a:lnTo>
                    <a:lnTo>
                      <a:pt x="1794" y="3952"/>
                    </a:lnTo>
                    <a:lnTo>
                      <a:pt x="2066" y="3921"/>
                    </a:lnTo>
                    <a:lnTo>
                      <a:pt x="2331" y="3887"/>
                    </a:lnTo>
                    <a:lnTo>
                      <a:pt x="2591" y="3849"/>
                    </a:lnTo>
                    <a:lnTo>
                      <a:pt x="2844" y="3807"/>
                    </a:lnTo>
                    <a:lnTo>
                      <a:pt x="3090" y="3761"/>
                    </a:lnTo>
                    <a:lnTo>
                      <a:pt x="3329" y="3711"/>
                    </a:lnTo>
                    <a:lnTo>
                      <a:pt x="3561" y="3658"/>
                    </a:lnTo>
                    <a:lnTo>
                      <a:pt x="3784" y="3601"/>
                    </a:lnTo>
                    <a:lnTo>
                      <a:pt x="4000" y="3541"/>
                    </a:lnTo>
                    <a:lnTo>
                      <a:pt x="4207" y="3478"/>
                    </a:lnTo>
                    <a:lnTo>
                      <a:pt x="4405" y="3412"/>
                    </a:lnTo>
                    <a:lnTo>
                      <a:pt x="4594" y="3342"/>
                    </a:lnTo>
                    <a:lnTo>
                      <a:pt x="4773" y="3270"/>
                    </a:lnTo>
                    <a:lnTo>
                      <a:pt x="4942" y="3195"/>
                    </a:lnTo>
                    <a:lnTo>
                      <a:pt x="5101" y="3117"/>
                    </a:lnTo>
                    <a:lnTo>
                      <a:pt x="5249" y="3037"/>
                    </a:lnTo>
                    <a:lnTo>
                      <a:pt x="5387" y="2953"/>
                    </a:lnTo>
                    <a:lnTo>
                      <a:pt x="5513" y="2868"/>
                    </a:lnTo>
                    <a:lnTo>
                      <a:pt x="5627" y="2780"/>
                    </a:lnTo>
                  </a:path>
                </a:pathLst>
              </a:custGeom>
              <a:noFill/>
              <a:ln w="12192">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5" name="Group 24"/>
            <p:cNvGrpSpPr>
              <a:grpSpLocks/>
            </p:cNvGrpSpPr>
            <p:nvPr/>
          </p:nvGrpSpPr>
          <p:grpSpPr bwMode="auto">
            <a:xfrm>
              <a:off x="4519" y="636"/>
              <a:ext cx="2408" cy="771"/>
              <a:chOff x="4519" y="636"/>
              <a:chExt cx="2408" cy="771"/>
            </a:xfrm>
          </p:grpSpPr>
          <p:sp>
            <p:nvSpPr>
              <p:cNvPr id="33" name="Freeform 32"/>
              <p:cNvSpPr>
                <a:spLocks/>
              </p:cNvSpPr>
              <p:nvPr/>
            </p:nvSpPr>
            <p:spPr bwMode="auto">
              <a:xfrm>
                <a:off x="4519" y="636"/>
                <a:ext cx="2408" cy="771"/>
              </a:xfrm>
              <a:custGeom>
                <a:avLst/>
                <a:gdLst>
                  <a:gd name="T0" fmla="+- 0 4519 4519"/>
                  <a:gd name="T1" fmla="*/ T0 w 2408"/>
                  <a:gd name="T2" fmla="+- 0 1406 636"/>
                  <a:gd name="T3" fmla="*/ 1406 h 771"/>
                  <a:gd name="T4" fmla="+- 0 6926 4519"/>
                  <a:gd name="T5" fmla="*/ T4 w 2408"/>
                  <a:gd name="T6" fmla="+- 0 1406 636"/>
                  <a:gd name="T7" fmla="*/ 1406 h 771"/>
                  <a:gd name="T8" fmla="+- 0 6926 4519"/>
                  <a:gd name="T9" fmla="*/ T8 w 2408"/>
                  <a:gd name="T10" fmla="+- 0 636 636"/>
                  <a:gd name="T11" fmla="*/ 636 h 771"/>
                  <a:gd name="T12" fmla="+- 0 4519 4519"/>
                  <a:gd name="T13" fmla="*/ T12 w 2408"/>
                  <a:gd name="T14" fmla="+- 0 636 636"/>
                  <a:gd name="T15" fmla="*/ 636 h 771"/>
                  <a:gd name="T16" fmla="+- 0 4519 4519"/>
                  <a:gd name="T17" fmla="*/ T16 w 2408"/>
                  <a:gd name="T18" fmla="+- 0 1406 636"/>
                  <a:gd name="T19" fmla="*/ 1406 h 771"/>
                </a:gdLst>
                <a:ahLst/>
                <a:cxnLst>
                  <a:cxn ang="0">
                    <a:pos x="T1" y="T3"/>
                  </a:cxn>
                  <a:cxn ang="0">
                    <a:pos x="T5" y="T7"/>
                  </a:cxn>
                  <a:cxn ang="0">
                    <a:pos x="T9" y="T11"/>
                  </a:cxn>
                  <a:cxn ang="0">
                    <a:pos x="T13" y="T15"/>
                  </a:cxn>
                  <a:cxn ang="0">
                    <a:pos x="T17" y="T19"/>
                  </a:cxn>
                </a:cxnLst>
                <a:rect l="0" t="0" r="r" b="b"/>
                <a:pathLst>
                  <a:path w="2408" h="771">
                    <a:moveTo>
                      <a:pt x="0" y="770"/>
                    </a:moveTo>
                    <a:lnTo>
                      <a:pt x="2407" y="770"/>
                    </a:lnTo>
                    <a:lnTo>
                      <a:pt x="2407" y="0"/>
                    </a:lnTo>
                    <a:lnTo>
                      <a:pt x="0" y="0"/>
                    </a:lnTo>
                    <a:lnTo>
                      <a:pt x="0" y="7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6" name="Group 25"/>
            <p:cNvGrpSpPr>
              <a:grpSpLocks/>
            </p:cNvGrpSpPr>
            <p:nvPr/>
          </p:nvGrpSpPr>
          <p:grpSpPr bwMode="auto">
            <a:xfrm>
              <a:off x="12" y="0"/>
              <a:ext cx="9108" cy="7982"/>
              <a:chOff x="12" y="0"/>
              <a:chExt cx="9108" cy="7982"/>
            </a:xfrm>
          </p:grpSpPr>
          <p:sp>
            <p:nvSpPr>
              <p:cNvPr id="27" name="Freeform 26"/>
              <p:cNvSpPr>
                <a:spLocks/>
              </p:cNvSpPr>
              <p:nvPr/>
            </p:nvSpPr>
            <p:spPr bwMode="auto">
              <a:xfrm>
                <a:off x="2110" y="6878"/>
                <a:ext cx="2408" cy="1104"/>
              </a:xfrm>
              <a:custGeom>
                <a:avLst/>
                <a:gdLst>
                  <a:gd name="T0" fmla="+- 0 2110 2110"/>
                  <a:gd name="T1" fmla="*/ T0 w 2408"/>
                  <a:gd name="T2" fmla="+- 0 7982 6878"/>
                  <a:gd name="T3" fmla="*/ 7982 h 1104"/>
                  <a:gd name="T4" fmla="+- 0 4517 2110"/>
                  <a:gd name="T5" fmla="*/ T4 w 2408"/>
                  <a:gd name="T6" fmla="+- 0 7982 6878"/>
                  <a:gd name="T7" fmla="*/ 7982 h 1104"/>
                  <a:gd name="T8" fmla="+- 0 4517 2110"/>
                  <a:gd name="T9" fmla="*/ T8 w 2408"/>
                  <a:gd name="T10" fmla="+- 0 6878 6878"/>
                  <a:gd name="T11" fmla="*/ 6878 h 1104"/>
                  <a:gd name="T12" fmla="+- 0 2110 2110"/>
                  <a:gd name="T13" fmla="*/ T12 w 2408"/>
                  <a:gd name="T14" fmla="+- 0 6878 6878"/>
                  <a:gd name="T15" fmla="*/ 6878 h 1104"/>
                  <a:gd name="T16" fmla="+- 0 2110 2110"/>
                  <a:gd name="T17" fmla="*/ T16 w 2408"/>
                  <a:gd name="T18" fmla="+- 0 7982 6878"/>
                  <a:gd name="T19" fmla="*/ 7982 h 1104"/>
                </a:gdLst>
                <a:ahLst/>
                <a:cxnLst>
                  <a:cxn ang="0">
                    <a:pos x="T1" y="T3"/>
                  </a:cxn>
                  <a:cxn ang="0">
                    <a:pos x="T5" y="T7"/>
                  </a:cxn>
                  <a:cxn ang="0">
                    <a:pos x="T9" y="T11"/>
                  </a:cxn>
                  <a:cxn ang="0">
                    <a:pos x="T13" y="T15"/>
                  </a:cxn>
                  <a:cxn ang="0">
                    <a:pos x="T17" y="T19"/>
                  </a:cxn>
                </a:cxnLst>
                <a:rect l="0" t="0" r="r" b="b"/>
                <a:pathLst>
                  <a:path w="2408" h="1104">
                    <a:moveTo>
                      <a:pt x="0" y="1104"/>
                    </a:moveTo>
                    <a:lnTo>
                      <a:pt x="2407" y="1104"/>
                    </a:lnTo>
                    <a:lnTo>
                      <a:pt x="2407" y="0"/>
                    </a:lnTo>
                    <a:lnTo>
                      <a:pt x="0" y="0"/>
                    </a:lnTo>
                    <a:lnTo>
                      <a:pt x="0" y="1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 name="Text Box 14"/>
              <p:cNvSpPr txBox="1">
                <a:spLocks noChangeArrowheads="1"/>
              </p:cNvSpPr>
              <p:nvPr/>
            </p:nvSpPr>
            <p:spPr bwMode="auto">
              <a:xfrm>
                <a:off x="12" y="0"/>
                <a:ext cx="2408" cy="771"/>
              </a:xfrm>
              <a:prstGeom prst="rect">
                <a:avLst/>
              </a:prstGeom>
              <a:noFill/>
              <a:ln w="914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1440" marR="0">
                  <a:spcBef>
                    <a:spcPts val="375"/>
                  </a:spcBef>
                  <a:spcAft>
                    <a:spcPts val="0"/>
                  </a:spcAft>
                </a:pPr>
                <a:endParaRPr lang="en-US" sz="110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endParaRPr>
              </a:p>
              <a:p>
                <a:pPr marL="91440" marR="0">
                  <a:spcBef>
                    <a:spcPts val="375"/>
                  </a:spcBef>
                  <a:spcAft>
                    <a:spcPts val="0"/>
                  </a:spcAft>
                </a:pPr>
                <a:r>
                  <a:rPr lang="en-US" sz="110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1</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n</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15"/>
              <p:cNvSpPr txBox="1">
                <a:spLocks noChangeArrowheads="1"/>
              </p:cNvSpPr>
              <p:nvPr/>
            </p:nvSpPr>
            <p:spPr bwMode="auto">
              <a:xfrm>
                <a:off x="4519" y="636"/>
                <a:ext cx="2408" cy="771"/>
              </a:xfrm>
              <a:prstGeom prst="rect">
                <a:avLst/>
              </a:prstGeom>
              <a:noFill/>
              <a:ln w="914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marR="180340">
                  <a:lnSpc>
                    <a:spcPct val="130000"/>
                  </a:lnSpc>
                  <a:spcBef>
                    <a:spcPts val="365"/>
                  </a:spcBef>
                  <a:spcAft>
                    <a:spcPts val="0"/>
                  </a:spcAft>
                </a:pP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2</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W</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y</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1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d</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 </a:t>
                </a:r>
                <a:r>
                  <a:rPr lang="en-US" sz="1100" spc="-1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yo</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 </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th</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i</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n</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k it h</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spc="-1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t>
                </a:r>
                <a:r>
                  <a:rPr lang="en-US" sz="1100" spc="-1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n</a:t>
                </a:r>
                <a:r>
                  <a:rPr lang="en-US" sz="1100" spc="-1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16"/>
              <p:cNvSpPr txBox="1">
                <a:spLocks noChangeArrowheads="1"/>
              </p:cNvSpPr>
              <p:nvPr/>
            </p:nvSpPr>
            <p:spPr bwMode="auto">
              <a:xfrm>
                <a:off x="6600" y="2292"/>
                <a:ext cx="2520" cy="1888"/>
              </a:xfrm>
              <a:prstGeom prst="rect">
                <a:avLst/>
              </a:prstGeom>
              <a:noFill/>
              <a:ln w="914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marR="99060">
                  <a:lnSpc>
                    <a:spcPct val="130000"/>
                  </a:lnSpc>
                  <a:spcBef>
                    <a:spcPts val="365"/>
                  </a:spcBef>
                  <a:spcAft>
                    <a:spcPts val="0"/>
                  </a:spcAft>
                </a:pP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3. W</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s</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i</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s di</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f</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fe</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r</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n</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 </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n</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 </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yo</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th</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ht </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ul</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d</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15" dirty="0" smtClean="0">
                    <a:solidFill>
                      <a:srgbClr val="404040"/>
                    </a:solidFill>
                    <a:latin typeface="Georgia" panose="02040502050405020303" pitchFamily="18" charset="0"/>
                    <a:ea typeface="Calibri" panose="020F0502020204030204" pitchFamily="34" charset="0"/>
                    <a:cs typeface="Times New Roman" panose="02020603050405020304" pitchFamily="18" charset="0"/>
                  </a:rPr>
                  <a:t>h</a:t>
                </a:r>
                <a:r>
                  <a:rPr lang="en-US" sz="1100" spc="-5"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spc="-1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t>
                </a:r>
                <a:r>
                  <a:rPr lang="en-US" sz="110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t>
                </a:r>
                <a:r>
                  <a:rPr lang="en-US" sz="1100" spc="-1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n</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hy or </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hy</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n</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17"/>
              <p:cNvSpPr txBox="1">
                <a:spLocks noChangeArrowheads="1"/>
              </p:cNvSpPr>
              <p:nvPr/>
            </p:nvSpPr>
            <p:spPr bwMode="auto">
              <a:xfrm>
                <a:off x="6082" y="5534"/>
                <a:ext cx="2408" cy="780"/>
              </a:xfrm>
              <a:prstGeom prst="rect">
                <a:avLst/>
              </a:prstGeom>
              <a:noFill/>
              <a:ln w="914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marR="121920">
                  <a:lnSpc>
                    <a:spcPct val="130000"/>
                  </a:lnSpc>
                  <a:spcBef>
                    <a:spcPts val="365"/>
                  </a:spcBef>
                  <a:spcAft>
                    <a:spcPts val="0"/>
                  </a:spcAft>
                </a:pP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4. </a:t>
                </a:r>
                <a:r>
                  <a:rPr lang="en-US" sz="1100" spc="-1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 </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ques</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r>
                  <a:rPr lang="en-US" sz="1100" spc="-1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i</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n</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s </a:t>
                </a:r>
                <a:r>
                  <a:rPr lang="en-US" sz="1100" spc="-1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d</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 </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yo</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 s</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i</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l</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l</a:t>
                </a:r>
                <a:r>
                  <a:rPr lang="en-US" sz="1100" spc="-2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5">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18"/>
              <p:cNvSpPr txBox="1">
                <a:spLocks noChangeArrowheads="1"/>
              </p:cNvSpPr>
              <p:nvPr/>
            </p:nvSpPr>
            <p:spPr bwMode="auto">
              <a:xfrm>
                <a:off x="2110" y="6878"/>
                <a:ext cx="2408" cy="1104"/>
              </a:xfrm>
              <a:prstGeom prst="rect">
                <a:avLst/>
              </a:prstGeom>
              <a:noFill/>
              <a:ln w="914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marR="177165">
                  <a:lnSpc>
                    <a:spcPct val="130000"/>
                  </a:lnSpc>
                  <a:spcBef>
                    <a:spcPts val="370"/>
                  </a:spcBef>
                  <a:spcAft>
                    <a:spcPts val="0"/>
                  </a:spcAft>
                </a:pP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5. </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h</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 </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c</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ul</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d</a:t>
                </a:r>
                <a:r>
                  <a:rPr lang="en-US" sz="1100" spc="-1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w</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do n</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ex</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(m</a:t>
                </a:r>
                <a:r>
                  <a:rPr lang="en-US" sz="1100" spc="-1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a:t>
                </a:r>
                <a:r>
                  <a:rPr lang="en-US" sz="1100" spc="-5"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teria</a:t>
                </a:r>
                <a:r>
                  <a:rPr lang="en-US" sz="1100" spc="-10"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l</a:t>
                </a:r>
                <a:r>
                  <a:rPr lang="en-US" sz="1100" spc="-5" dirty="0" smtClean="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s</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t</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im</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s</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ace</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e</a:t>
                </a:r>
                <a:r>
                  <a:rPr lang="en-US" sz="1100" spc="-5"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t</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c</a:t>
                </a:r>
                <a:r>
                  <a:rPr lang="en-US" sz="1100" spc="-1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t>
                </a:r>
                <a:r>
                  <a:rPr lang="en-US" sz="11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4139928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&amp; Processing </a:t>
            </a:r>
            <a:endParaRPr lang="en-US" dirty="0"/>
          </a:p>
        </p:txBody>
      </p:sp>
      <p:sp>
        <p:nvSpPr>
          <p:cNvPr id="4" name="Content Placeholder 3"/>
          <p:cNvSpPr>
            <a:spLocks noGrp="1"/>
          </p:cNvSpPr>
          <p:nvPr>
            <p:ph idx="1"/>
          </p:nvPr>
        </p:nvSpPr>
        <p:spPr/>
        <p:txBody>
          <a:bodyPr/>
          <a:lstStyle/>
          <a:p>
            <a:r>
              <a:rPr lang="en-US" dirty="0" smtClean="0"/>
              <a:t>What could you use as the adult in your setting to reflect with children during an experience?</a:t>
            </a:r>
          </a:p>
          <a:p>
            <a:endParaRPr lang="en-US" dirty="0"/>
          </a:p>
          <a:p>
            <a:r>
              <a:rPr lang="en-US" dirty="0" smtClean="0"/>
              <a:t>How could you encourage children in your setting to write about their STEM experiences?</a:t>
            </a:r>
            <a:endParaRPr lang="en-US" dirty="0"/>
          </a:p>
        </p:txBody>
      </p:sp>
    </p:spTree>
    <p:extLst>
      <p:ext uri="{BB962C8B-B14F-4D97-AF65-F5344CB8AC3E}">
        <p14:creationId xmlns:p14="http://schemas.microsoft.com/office/powerpoint/2010/main" val="3614630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88923901"/>
              </p:ext>
            </p:extLst>
          </p:nvPr>
        </p:nvGraphicFramePr>
        <p:xfrm>
          <a:off x="328229" y="485143"/>
          <a:ext cx="8662360" cy="535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94879" y="1864677"/>
            <a:ext cx="1695709" cy="2185214"/>
          </a:xfrm>
          <a:prstGeom prst="rect">
            <a:avLst/>
          </a:prstGeom>
          <a:noFill/>
        </p:spPr>
        <p:txBody>
          <a:bodyPr wrap="square" rtlCol="0">
            <a:spAutoFit/>
          </a:bodyPr>
          <a:lstStyle/>
          <a:p>
            <a:r>
              <a:rPr lang="en-US" sz="3400" dirty="0" smtClean="0">
                <a:solidFill>
                  <a:schemeClr val="bg1"/>
                </a:solidFill>
                <a:latin typeface="+mn-lt"/>
              </a:rPr>
              <a:t>What are my next steps</a:t>
            </a:r>
            <a:endParaRPr lang="en-US" sz="3400" dirty="0">
              <a:solidFill>
                <a:schemeClr val="bg1"/>
              </a:solidFill>
              <a:latin typeface="+mn-lt"/>
            </a:endParaRPr>
          </a:p>
        </p:txBody>
      </p:sp>
    </p:spTree>
    <p:extLst>
      <p:ext uri="{BB962C8B-B14F-4D97-AF65-F5344CB8AC3E}">
        <p14:creationId xmlns:p14="http://schemas.microsoft.com/office/powerpoint/2010/main" val="2457994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kingConnectionstoSTEMCareer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2" y="426711"/>
            <a:ext cx="8463107" cy="4262313"/>
          </a:xfrm>
          <a:prstGeom prst="rect">
            <a:avLst/>
          </a:prstGeom>
        </p:spPr>
      </p:pic>
      <p:sp>
        <p:nvSpPr>
          <p:cNvPr id="2" name="TextBox 1"/>
          <p:cNvSpPr txBox="1"/>
          <p:nvPr/>
        </p:nvSpPr>
        <p:spPr>
          <a:xfrm>
            <a:off x="2540000" y="5257800"/>
            <a:ext cx="7162800" cy="584775"/>
          </a:xfrm>
          <a:prstGeom prst="rect">
            <a:avLst/>
          </a:prstGeom>
          <a:noFill/>
        </p:spPr>
        <p:txBody>
          <a:bodyPr wrap="square" rtlCol="0">
            <a:spAutoFit/>
          </a:bodyPr>
          <a:lstStyle/>
          <a:p>
            <a:r>
              <a:rPr lang="en-US" sz="3200" dirty="0" smtClean="0"/>
              <a:t>STEM Careers Rock</a:t>
            </a:r>
            <a:endParaRPr lang="en-US" sz="3200" dirty="0"/>
          </a:p>
        </p:txBody>
      </p:sp>
    </p:spTree>
    <p:extLst>
      <p:ext uri="{BB962C8B-B14F-4D97-AF65-F5344CB8AC3E}">
        <p14:creationId xmlns:p14="http://schemas.microsoft.com/office/powerpoint/2010/main" val="259136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000"/>
            <a:ext cx="8229600" cy="5588000"/>
          </a:xfrm>
        </p:spPr>
        <p:txBody>
          <a:bodyPr/>
          <a:lstStyle/>
          <a:p>
            <a:r>
              <a:rPr lang="en-US" sz="2800" dirty="0">
                <a:solidFill>
                  <a:srgbClr val="424242"/>
                </a:solidFill>
                <a:latin typeface="OpenSans-Bold"/>
              </a:rPr>
              <a:t>Purpose</a:t>
            </a:r>
            <a:r>
              <a:rPr lang="en-US" sz="2800" dirty="0">
                <a:solidFill>
                  <a:srgbClr val="424242"/>
                </a:solidFill>
                <a:latin typeface="OpenSans"/>
              </a:rPr>
              <a:t>: To present STEM career pathways and the practical application of basic STEM skills that professionals use on a day-to-day basis</a:t>
            </a:r>
            <a:r>
              <a:rPr lang="en-US" sz="2800" dirty="0" smtClean="0">
                <a:solidFill>
                  <a:srgbClr val="424242"/>
                </a:solidFill>
                <a:latin typeface="OpenSans"/>
              </a:rPr>
              <a:t>.</a:t>
            </a:r>
          </a:p>
          <a:p>
            <a:r>
              <a:rPr lang="en-US" sz="2800" dirty="0">
                <a:solidFill>
                  <a:srgbClr val="424242"/>
                </a:solidFill>
                <a:latin typeface="OpenSans-Bold"/>
              </a:rPr>
              <a:t>Outcome</a:t>
            </a:r>
            <a:r>
              <a:rPr lang="en-US" sz="2800" dirty="0">
                <a:solidFill>
                  <a:srgbClr val="424242"/>
                </a:solidFill>
                <a:latin typeface="OpenSans"/>
              </a:rPr>
              <a:t>: Staff will learn to</a:t>
            </a:r>
          </a:p>
          <a:p>
            <a:pPr lvl="1"/>
            <a:r>
              <a:rPr lang="en-US" dirty="0">
                <a:solidFill>
                  <a:srgbClr val="424242"/>
                </a:solidFill>
                <a:latin typeface="OpenSans"/>
              </a:rPr>
              <a:t>Connect STEM learning to career pathways for youth</a:t>
            </a:r>
          </a:p>
          <a:p>
            <a:pPr lvl="1"/>
            <a:r>
              <a:rPr lang="en-US" dirty="0">
                <a:solidFill>
                  <a:srgbClr val="424242"/>
                </a:solidFill>
                <a:latin typeface="OpenSans"/>
              </a:rPr>
              <a:t>Identify options that youth have as part of the future STEM </a:t>
            </a:r>
            <a:r>
              <a:rPr lang="en-US" dirty="0" smtClean="0">
                <a:solidFill>
                  <a:srgbClr val="424242"/>
                </a:solidFill>
                <a:latin typeface="OpenSans"/>
              </a:rPr>
              <a:t>workforce</a:t>
            </a:r>
          </a:p>
          <a:p>
            <a:pPr lvl="1"/>
            <a:r>
              <a:rPr lang="en-US" dirty="0">
                <a:solidFill>
                  <a:srgbClr val="424242"/>
                </a:solidFill>
                <a:latin typeface="OpenSans"/>
              </a:rPr>
              <a:t>Introduce positive STEM role models that youth can relate to in the real </a:t>
            </a:r>
            <a:r>
              <a:rPr lang="en-US" dirty="0" smtClean="0">
                <a:solidFill>
                  <a:srgbClr val="424242"/>
                </a:solidFill>
                <a:latin typeface="OpenSans"/>
              </a:rPr>
              <a:t>world</a:t>
            </a:r>
          </a:p>
          <a:p>
            <a:pPr lvl="1"/>
            <a:r>
              <a:rPr lang="en-US" dirty="0">
                <a:solidFill>
                  <a:srgbClr val="424242"/>
                </a:solidFill>
                <a:latin typeface="OpenSans"/>
              </a:rPr>
              <a:t>Connect real-world STEM skills to activities they are facilitating</a:t>
            </a:r>
            <a:endParaRPr lang="en-US" dirty="0" smtClean="0">
              <a:solidFill>
                <a:srgbClr val="424242"/>
              </a:solidFill>
              <a:latin typeface="OpenSans"/>
            </a:endParaRPr>
          </a:p>
          <a:p>
            <a:pPr lvl="1"/>
            <a:endParaRPr lang="en-US" dirty="0">
              <a:solidFill>
                <a:srgbClr val="424242"/>
              </a:solidFill>
              <a:latin typeface="OpenSans"/>
            </a:endParaRPr>
          </a:p>
          <a:p>
            <a:pPr lvl="1"/>
            <a:endParaRPr lang="en-US" dirty="0"/>
          </a:p>
        </p:txBody>
      </p:sp>
    </p:spTree>
    <p:extLst>
      <p:ext uri="{BB962C8B-B14F-4D97-AF65-F5344CB8AC3E}">
        <p14:creationId xmlns:p14="http://schemas.microsoft.com/office/powerpoint/2010/main" val="85233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6119436"/>
              </p:ext>
            </p:extLst>
          </p:nvPr>
        </p:nvGraphicFramePr>
        <p:xfrm>
          <a:off x="223521" y="568957"/>
          <a:ext cx="8575039" cy="5367817"/>
        </p:xfrm>
        <a:graphic>
          <a:graphicData uri="http://schemas.openxmlformats.org/drawingml/2006/table">
            <a:tbl>
              <a:tblPr firstRow="1" firstCol="1" lastRow="1" lastCol="1" bandRow="1" bandCol="1">
                <a:tableStyleId>{69012ECD-51FC-41F1-AA8D-1B2483CD663E}</a:tableStyleId>
              </a:tblPr>
              <a:tblGrid>
                <a:gridCol w="1270155"/>
                <a:gridCol w="1938098"/>
                <a:gridCol w="2111392"/>
                <a:gridCol w="1628693"/>
                <a:gridCol w="1626701"/>
              </a:tblGrid>
              <a:tr h="691201">
                <a:tc>
                  <a:txBody>
                    <a:bodyPr/>
                    <a:lstStyle/>
                    <a:p>
                      <a:pPr marL="0" marR="0">
                        <a:spcBef>
                          <a:spcPts val="30"/>
                        </a:spcBef>
                        <a:spcAft>
                          <a:spcPts val="0"/>
                        </a:spcAft>
                      </a:pPr>
                      <a:r>
                        <a:rPr lang="en-US" sz="900" dirty="0">
                          <a:effectLst/>
                        </a:rPr>
                        <a:t> </a:t>
                      </a:r>
                      <a:endParaRPr lang="en-US" sz="1000" dirty="0">
                        <a:effectLst/>
                      </a:endParaRPr>
                    </a:p>
                    <a:p>
                      <a:pPr marL="64770" marR="0">
                        <a:spcBef>
                          <a:spcPts val="0"/>
                        </a:spcBef>
                        <a:spcAft>
                          <a:spcPts val="0"/>
                        </a:spcAft>
                      </a:pPr>
                      <a:r>
                        <a:rPr lang="en-US" sz="900" spc="-5" dirty="0">
                          <a:effectLst/>
                        </a:rPr>
                        <a:t>Activity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30"/>
                        </a:spcBef>
                        <a:spcAft>
                          <a:spcPts val="0"/>
                        </a:spcAft>
                      </a:pPr>
                      <a:r>
                        <a:rPr lang="en-US" sz="900">
                          <a:effectLst/>
                        </a:rPr>
                        <a:t> </a:t>
                      </a:r>
                      <a:endParaRPr lang="en-US" sz="1000">
                        <a:effectLst/>
                      </a:endParaRPr>
                    </a:p>
                    <a:p>
                      <a:pPr marL="64770" marR="0">
                        <a:spcBef>
                          <a:spcPts val="0"/>
                        </a:spcBef>
                        <a:spcAft>
                          <a:spcPts val="0"/>
                        </a:spcAft>
                      </a:pPr>
                      <a:r>
                        <a:rPr lang="en-US" sz="900" spc="-5">
                          <a:effectLst/>
                        </a:rPr>
                        <a:t>Describe</a:t>
                      </a:r>
                      <a:r>
                        <a:rPr lang="en-US" sz="900" spc="-55">
                          <a:effectLst/>
                        </a:rPr>
                        <a:t> </a:t>
                      </a:r>
                      <a:r>
                        <a:rPr lang="en-US" sz="900">
                          <a:effectLst/>
                        </a:rPr>
                        <a:t>the</a:t>
                      </a:r>
                      <a:r>
                        <a:rPr lang="en-US" sz="900" spc="-50">
                          <a:effectLst/>
                        </a:rPr>
                        <a:t> </a:t>
                      </a:r>
                      <a:r>
                        <a:rPr lang="en-US" sz="900" spc="-5">
                          <a:effectLst/>
                        </a:rPr>
                        <a:t>activity.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30"/>
                        </a:spcBef>
                        <a:spcAft>
                          <a:spcPts val="0"/>
                        </a:spcAft>
                      </a:pPr>
                      <a:r>
                        <a:rPr lang="en-US" sz="900">
                          <a:effectLst/>
                        </a:rPr>
                        <a:t> </a:t>
                      </a:r>
                      <a:endParaRPr lang="en-US" sz="1000">
                        <a:effectLst/>
                      </a:endParaRPr>
                    </a:p>
                    <a:p>
                      <a:pPr marL="64770" marR="267970">
                        <a:spcBef>
                          <a:spcPts val="0"/>
                        </a:spcBef>
                        <a:spcAft>
                          <a:spcPts val="0"/>
                        </a:spcAft>
                      </a:pPr>
                      <a:r>
                        <a:rPr lang="en-US" sz="900" spc="-5">
                          <a:effectLst/>
                        </a:rPr>
                        <a:t>What</a:t>
                      </a:r>
                      <a:r>
                        <a:rPr lang="en-US" sz="900" spc="-50">
                          <a:effectLst/>
                        </a:rPr>
                        <a:t> </a:t>
                      </a:r>
                      <a:r>
                        <a:rPr lang="en-US" sz="900">
                          <a:effectLst/>
                        </a:rPr>
                        <a:t>was</a:t>
                      </a:r>
                      <a:r>
                        <a:rPr lang="en-US" sz="900" spc="-40">
                          <a:effectLst/>
                        </a:rPr>
                        <a:t> </a:t>
                      </a:r>
                      <a:r>
                        <a:rPr lang="en-US" sz="900">
                          <a:effectLst/>
                        </a:rPr>
                        <a:t>the</a:t>
                      </a:r>
                      <a:r>
                        <a:rPr lang="en-US" sz="900" spc="-40">
                          <a:effectLst/>
                        </a:rPr>
                        <a:t> </a:t>
                      </a:r>
                      <a:r>
                        <a:rPr lang="en-US" sz="900" spc="-5">
                          <a:effectLst/>
                        </a:rPr>
                        <a:t>educational</a:t>
                      </a:r>
                      <a:r>
                        <a:rPr lang="en-US" sz="900" spc="105">
                          <a:effectLst/>
                        </a:rPr>
                        <a:t> </a:t>
                      </a:r>
                      <a:r>
                        <a:rPr lang="en-US" sz="900" spc="-5">
                          <a:effectLst/>
                        </a:rPr>
                        <a:t>goal</a:t>
                      </a:r>
                      <a:r>
                        <a:rPr lang="en-US" sz="900" spc="-35">
                          <a:effectLst/>
                        </a:rPr>
                        <a:t> </a:t>
                      </a:r>
                      <a:r>
                        <a:rPr lang="en-US" sz="900">
                          <a:effectLst/>
                        </a:rPr>
                        <a:t>or</a:t>
                      </a:r>
                      <a:r>
                        <a:rPr lang="en-US" sz="900" spc="-40">
                          <a:effectLst/>
                        </a:rPr>
                        <a:t> </a:t>
                      </a:r>
                      <a:r>
                        <a:rPr lang="en-US" sz="900">
                          <a:effectLst/>
                        </a:rPr>
                        <a:t>focus?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30"/>
                        </a:spcBef>
                        <a:spcAft>
                          <a:spcPts val="0"/>
                        </a:spcAft>
                      </a:pPr>
                      <a:r>
                        <a:rPr lang="en-US" sz="900">
                          <a:effectLst/>
                        </a:rPr>
                        <a:t> </a:t>
                      </a:r>
                      <a:endParaRPr lang="en-US" sz="1000">
                        <a:effectLst/>
                      </a:endParaRPr>
                    </a:p>
                    <a:p>
                      <a:pPr marL="64770" marR="153670">
                        <a:spcBef>
                          <a:spcPts val="0"/>
                        </a:spcBef>
                        <a:spcAft>
                          <a:spcPts val="0"/>
                        </a:spcAft>
                      </a:pPr>
                      <a:r>
                        <a:rPr lang="en-US" sz="900">
                          <a:effectLst/>
                        </a:rPr>
                        <a:t>Were</a:t>
                      </a:r>
                      <a:r>
                        <a:rPr lang="en-US" sz="900" spc="-50">
                          <a:effectLst/>
                        </a:rPr>
                        <a:t> </a:t>
                      </a:r>
                      <a:r>
                        <a:rPr lang="en-US" sz="900" spc="-5">
                          <a:effectLst/>
                        </a:rPr>
                        <a:t>any</a:t>
                      </a:r>
                      <a:r>
                        <a:rPr lang="en-US" sz="900" spc="-40">
                          <a:effectLst/>
                        </a:rPr>
                        <a:t> </a:t>
                      </a:r>
                      <a:r>
                        <a:rPr lang="en-US" sz="900" spc="-5">
                          <a:effectLst/>
                        </a:rPr>
                        <a:t>STEM</a:t>
                      </a:r>
                      <a:r>
                        <a:rPr lang="en-US" sz="900" spc="115">
                          <a:effectLst/>
                        </a:rPr>
                        <a:t> </a:t>
                      </a:r>
                      <a:r>
                        <a:rPr lang="en-US" sz="900" spc="-5">
                          <a:effectLst/>
                        </a:rPr>
                        <a:t>careers</a:t>
                      </a:r>
                      <a:r>
                        <a:rPr lang="en-US" sz="900" spc="-105">
                          <a:effectLst/>
                        </a:rPr>
                        <a:t> </a:t>
                      </a:r>
                      <a:r>
                        <a:rPr lang="en-US" sz="900" spc="-5">
                          <a:effectLst/>
                        </a:rPr>
                        <a:t>highlighted?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30"/>
                        </a:spcBef>
                        <a:spcAft>
                          <a:spcPts val="0"/>
                        </a:spcAft>
                      </a:pPr>
                      <a:r>
                        <a:rPr lang="en-US" sz="900">
                          <a:effectLst/>
                        </a:rPr>
                        <a:t> </a:t>
                      </a:r>
                      <a:endParaRPr lang="en-US" sz="1000">
                        <a:effectLst/>
                      </a:endParaRPr>
                    </a:p>
                    <a:p>
                      <a:pPr marL="64770" marR="144780">
                        <a:spcBef>
                          <a:spcPts val="0"/>
                        </a:spcBef>
                        <a:spcAft>
                          <a:spcPts val="0"/>
                        </a:spcAft>
                      </a:pPr>
                      <a:r>
                        <a:rPr lang="en-US" sz="900" spc="-5">
                          <a:effectLst/>
                        </a:rPr>
                        <a:t>Could</a:t>
                      </a:r>
                      <a:r>
                        <a:rPr lang="en-US" sz="900" spc="-55">
                          <a:effectLst/>
                        </a:rPr>
                        <a:t> </a:t>
                      </a:r>
                      <a:r>
                        <a:rPr lang="en-US" sz="900">
                          <a:effectLst/>
                        </a:rPr>
                        <a:t>youth</a:t>
                      </a:r>
                      <a:r>
                        <a:rPr lang="en-US" sz="900" spc="-55">
                          <a:effectLst/>
                        </a:rPr>
                        <a:t> </a:t>
                      </a:r>
                      <a:r>
                        <a:rPr lang="en-US" sz="900" spc="-5">
                          <a:effectLst/>
                        </a:rPr>
                        <a:t>interact</a:t>
                      </a:r>
                      <a:r>
                        <a:rPr lang="en-US" sz="900" spc="140">
                          <a:effectLst/>
                        </a:rPr>
                        <a:t> </a:t>
                      </a:r>
                      <a:r>
                        <a:rPr lang="en-US" sz="900" spc="-5">
                          <a:effectLst/>
                        </a:rPr>
                        <a:t>with</a:t>
                      </a:r>
                      <a:r>
                        <a:rPr lang="en-US" sz="900" spc="-50">
                          <a:effectLst/>
                        </a:rPr>
                        <a:t> </a:t>
                      </a:r>
                      <a:r>
                        <a:rPr lang="en-US" sz="900">
                          <a:effectLst/>
                        </a:rPr>
                        <a:t>STEM</a:t>
                      </a:r>
                      <a:r>
                        <a:rPr lang="en-US" sz="900" spc="-35">
                          <a:effectLst/>
                        </a:rPr>
                        <a:t> </a:t>
                      </a:r>
                      <a:r>
                        <a:rPr lang="en-US" sz="900">
                          <a:effectLst/>
                        </a:rPr>
                        <a:t>role</a:t>
                      </a:r>
                      <a:r>
                        <a:rPr lang="en-US" sz="900" spc="130">
                          <a:effectLst/>
                        </a:rPr>
                        <a:t> </a:t>
                      </a:r>
                      <a:r>
                        <a:rPr lang="en-US" sz="900" spc="-5">
                          <a:effectLst/>
                        </a:rPr>
                        <a:t>models?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8783">
                <a:tc>
                  <a:txBody>
                    <a:bodyPr/>
                    <a:lstStyle/>
                    <a:p>
                      <a:pPr marL="0" marR="0">
                        <a:spcBef>
                          <a:spcPts val="45"/>
                        </a:spcBef>
                        <a:spcAft>
                          <a:spcPts val="0"/>
                        </a:spcAft>
                      </a:pPr>
                      <a:r>
                        <a:rPr lang="en-US" sz="900">
                          <a:effectLst/>
                        </a:rPr>
                        <a:t> </a:t>
                      </a:r>
                      <a:endParaRPr lang="en-US" sz="1000">
                        <a:effectLst/>
                      </a:endParaRPr>
                    </a:p>
                    <a:p>
                      <a:pPr marL="64770" marR="280670">
                        <a:spcBef>
                          <a:spcPts val="0"/>
                        </a:spcBef>
                        <a:spcAft>
                          <a:spcPts val="0"/>
                        </a:spcAft>
                      </a:pPr>
                      <a:r>
                        <a:rPr lang="en-US" sz="1000" spc="-5">
                          <a:effectLst/>
                        </a:rPr>
                        <a:t>Your</a:t>
                      </a:r>
                      <a:r>
                        <a:rPr lang="en-US" sz="1000">
                          <a:effectLst/>
                        </a:rPr>
                        <a:t> </a:t>
                      </a:r>
                      <a:r>
                        <a:rPr lang="en-US" sz="1000" spc="-5">
                          <a:effectLst/>
                        </a:rPr>
                        <a:t>last</a:t>
                      </a:r>
                      <a:r>
                        <a:rPr lang="en-US" sz="1000" spc="5">
                          <a:effectLst/>
                        </a:rPr>
                        <a:t> </a:t>
                      </a:r>
                      <a:r>
                        <a:rPr lang="en-US" sz="1000" spc="-5">
                          <a:effectLst/>
                        </a:rPr>
                        <a:t>field</a:t>
                      </a:r>
                      <a:r>
                        <a:rPr lang="en-US" sz="1000" spc="110">
                          <a:effectLst/>
                        </a:rPr>
                        <a:t> </a:t>
                      </a:r>
                      <a:r>
                        <a:rPr lang="en-US" sz="1000" spc="-5">
                          <a:effectLst/>
                        </a:rPr>
                        <a:t>trip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7393">
                <a:tc>
                  <a:txBody>
                    <a:bodyPr/>
                    <a:lstStyle/>
                    <a:p>
                      <a:pPr marL="0" marR="0">
                        <a:spcBef>
                          <a:spcPts val="45"/>
                        </a:spcBef>
                        <a:spcAft>
                          <a:spcPts val="0"/>
                        </a:spcAft>
                      </a:pPr>
                      <a:r>
                        <a:rPr lang="en-US" sz="900">
                          <a:effectLst/>
                        </a:rPr>
                        <a:t> </a:t>
                      </a:r>
                      <a:endParaRPr lang="en-US" sz="1000">
                        <a:effectLst/>
                      </a:endParaRPr>
                    </a:p>
                    <a:p>
                      <a:pPr marL="64770" marR="0">
                        <a:spcBef>
                          <a:spcPts val="0"/>
                        </a:spcBef>
                        <a:spcAft>
                          <a:spcPts val="0"/>
                        </a:spcAft>
                      </a:pPr>
                      <a:r>
                        <a:rPr lang="en-US" sz="1000" spc="-5">
                          <a:effectLst/>
                        </a:rPr>
                        <a:t>Guest</a:t>
                      </a:r>
                      <a:r>
                        <a:rPr lang="en-US" sz="1000" spc="-10">
                          <a:effectLst/>
                        </a:rPr>
                        <a:t> </a:t>
                      </a:r>
                      <a:r>
                        <a:rPr lang="en-US" sz="1000" spc="-5">
                          <a:effectLst/>
                        </a:rPr>
                        <a:t>Speaker</a:t>
                      </a:r>
                      <a:r>
                        <a:rPr lang="en-US" sz="1000">
                          <a:effectLst/>
                        </a:rPr>
                        <a:t>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7393">
                <a:tc>
                  <a:txBody>
                    <a:bodyPr/>
                    <a:lstStyle/>
                    <a:p>
                      <a:pPr marL="0" marR="0">
                        <a:spcBef>
                          <a:spcPts val="45"/>
                        </a:spcBef>
                        <a:spcAft>
                          <a:spcPts val="0"/>
                        </a:spcAft>
                      </a:pPr>
                      <a:r>
                        <a:rPr lang="en-US" sz="900">
                          <a:effectLst/>
                        </a:rPr>
                        <a:t> </a:t>
                      </a:r>
                      <a:endParaRPr lang="en-US" sz="1000">
                        <a:effectLst/>
                      </a:endParaRPr>
                    </a:p>
                    <a:p>
                      <a:pPr marL="64770" marR="0">
                        <a:spcBef>
                          <a:spcPts val="0"/>
                        </a:spcBef>
                        <a:spcAft>
                          <a:spcPts val="0"/>
                        </a:spcAft>
                      </a:pPr>
                      <a:r>
                        <a:rPr lang="en-US" sz="1000" spc="-5">
                          <a:effectLst/>
                        </a:rPr>
                        <a:t>Guest</a:t>
                      </a:r>
                      <a:r>
                        <a:rPr lang="en-US" sz="1000" spc="-10">
                          <a:effectLst/>
                        </a:rPr>
                        <a:t> </a:t>
                      </a:r>
                      <a:r>
                        <a:rPr lang="en-US" sz="1000" spc="-5">
                          <a:effectLst/>
                        </a:rPr>
                        <a:t>Speaker</a:t>
                      </a:r>
                      <a:r>
                        <a:rPr lang="en-US" sz="1000">
                          <a:effectLst/>
                        </a:rPr>
                        <a:t>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8783">
                <a:tc>
                  <a:txBody>
                    <a:bodyPr/>
                    <a:lstStyle/>
                    <a:p>
                      <a:pPr marL="0" marR="0">
                        <a:spcBef>
                          <a:spcPts val="55"/>
                        </a:spcBef>
                        <a:spcAft>
                          <a:spcPts val="0"/>
                        </a:spcAft>
                      </a:pPr>
                      <a:r>
                        <a:rPr lang="en-US" sz="900">
                          <a:effectLst/>
                        </a:rPr>
                        <a:t> </a:t>
                      </a:r>
                      <a:endParaRPr lang="en-US" sz="1000">
                        <a:effectLst/>
                      </a:endParaRPr>
                    </a:p>
                    <a:p>
                      <a:pPr marL="64770" marR="0">
                        <a:spcBef>
                          <a:spcPts val="0"/>
                        </a:spcBef>
                        <a:spcAft>
                          <a:spcPts val="0"/>
                        </a:spcAft>
                      </a:pPr>
                      <a:r>
                        <a:rPr lang="en-US" sz="1000" spc="-5">
                          <a:effectLst/>
                        </a:rPr>
                        <a:t>Guest</a:t>
                      </a:r>
                      <a:r>
                        <a:rPr lang="en-US" sz="1000" spc="-10">
                          <a:effectLst/>
                        </a:rPr>
                        <a:t> </a:t>
                      </a:r>
                      <a:r>
                        <a:rPr lang="en-US" sz="1000" spc="-5">
                          <a:effectLst/>
                        </a:rPr>
                        <a:t>Speaker</a:t>
                      </a:r>
                      <a:r>
                        <a:rPr lang="en-US" sz="1000">
                          <a:effectLst/>
                        </a:rPr>
                        <a:t>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8088">
                <a:tc>
                  <a:txBody>
                    <a:bodyPr/>
                    <a:lstStyle/>
                    <a:p>
                      <a:pPr marL="0" marR="0">
                        <a:spcBef>
                          <a:spcPts val="45"/>
                        </a:spcBef>
                        <a:spcAft>
                          <a:spcPts val="0"/>
                        </a:spcAft>
                      </a:pPr>
                      <a:r>
                        <a:rPr lang="en-US" sz="900" dirty="0">
                          <a:effectLst/>
                        </a:rPr>
                        <a:t> </a:t>
                      </a:r>
                      <a:endParaRPr lang="en-US" sz="1000" dirty="0">
                        <a:effectLst/>
                      </a:endParaRPr>
                    </a:p>
                    <a:p>
                      <a:pPr marL="64770" marR="0">
                        <a:spcBef>
                          <a:spcPts val="0"/>
                        </a:spcBef>
                        <a:spcAft>
                          <a:spcPts val="0"/>
                        </a:spcAft>
                      </a:pPr>
                      <a:r>
                        <a:rPr lang="en-US" sz="1000" spc="-5" dirty="0">
                          <a:effectLst/>
                        </a:rPr>
                        <a:t>Activity</a:t>
                      </a:r>
                      <a:r>
                        <a:rPr lang="en-US" sz="1000" spc="-15" dirty="0">
                          <a:effectLst/>
                        </a:rPr>
                        <a:t> </a:t>
                      </a:r>
                      <a:r>
                        <a:rPr lang="en-US" sz="10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8783">
                <a:tc>
                  <a:txBody>
                    <a:bodyPr/>
                    <a:lstStyle/>
                    <a:p>
                      <a:pPr marL="0" marR="0">
                        <a:spcBef>
                          <a:spcPts val="45"/>
                        </a:spcBef>
                        <a:spcAft>
                          <a:spcPts val="0"/>
                        </a:spcAft>
                      </a:pPr>
                      <a:r>
                        <a:rPr lang="en-US" sz="900">
                          <a:effectLst/>
                        </a:rPr>
                        <a:t> </a:t>
                      </a:r>
                      <a:endParaRPr lang="en-US" sz="1000">
                        <a:effectLst/>
                      </a:endParaRPr>
                    </a:p>
                    <a:p>
                      <a:pPr marL="64770" marR="0">
                        <a:spcBef>
                          <a:spcPts val="0"/>
                        </a:spcBef>
                        <a:spcAft>
                          <a:spcPts val="0"/>
                        </a:spcAft>
                      </a:pPr>
                      <a:r>
                        <a:rPr lang="en-US" sz="1000" spc="-5">
                          <a:effectLst/>
                        </a:rPr>
                        <a:t>Activity</a:t>
                      </a:r>
                      <a:r>
                        <a:rPr lang="en-US" sz="1000">
                          <a:effectLst/>
                        </a:rPr>
                        <a:t>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7393">
                <a:tc>
                  <a:txBody>
                    <a:bodyPr/>
                    <a:lstStyle/>
                    <a:p>
                      <a:pPr marL="0" marR="0">
                        <a:spcBef>
                          <a:spcPts val="45"/>
                        </a:spcBef>
                        <a:spcAft>
                          <a:spcPts val="0"/>
                        </a:spcAft>
                      </a:pPr>
                      <a:r>
                        <a:rPr lang="en-US" sz="900">
                          <a:effectLst/>
                        </a:rPr>
                        <a:t> </a:t>
                      </a:r>
                      <a:endParaRPr lang="en-US" sz="1000">
                        <a:effectLst/>
                      </a:endParaRPr>
                    </a:p>
                    <a:p>
                      <a:pPr marL="64770" marR="0">
                        <a:spcBef>
                          <a:spcPts val="0"/>
                        </a:spcBef>
                        <a:spcAft>
                          <a:spcPts val="0"/>
                        </a:spcAft>
                      </a:pPr>
                      <a:r>
                        <a:rPr lang="en-US" sz="1000" spc="-5">
                          <a:effectLst/>
                        </a:rPr>
                        <a:t>Activity</a:t>
                      </a:r>
                      <a:r>
                        <a:rPr lang="en-US" sz="1000" spc="-15">
                          <a:effectLst/>
                        </a:rPr>
                        <a:t> </a:t>
                      </a: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462708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Connections to Careers</a:t>
            </a:r>
            <a:endParaRPr lang="en-US" dirty="0"/>
          </a:p>
        </p:txBody>
      </p:sp>
      <p:sp>
        <p:nvSpPr>
          <p:cNvPr id="5" name="Content Placeholder 4"/>
          <p:cNvSpPr>
            <a:spLocks noGrp="1"/>
          </p:cNvSpPr>
          <p:nvPr>
            <p:ph idx="1"/>
          </p:nvPr>
        </p:nvSpPr>
        <p:spPr/>
        <p:txBody>
          <a:bodyPr/>
          <a:lstStyle/>
          <a:p>
            <a:r>
              <a:rPr lang="en-US" dirty="0" smtClean="0"/>
              <a:t>List as many careers as possible that are connected to STEM</a:t>
            </a:r>
          </a:p>
          <a:p>
            <a:r>
              <a:rPr lang="en-US" dirty="0" smtClean="0">
                <a:hlinkClick r:id="rId3"/>
              </a:rPr>
              <a:t>STEM Careers</a:t>
            </a:r>
            <a:endParaRPr lang="en-US" dirty="0"/>
          </a:p>
        </p:txBody>
      </p:sp>
    </p:spTree>
    <p:extLst>
      <p:ext uri="{BB962C8B-B14F-4D97-AF65-F5344CB8AC3E}">
        <p14:creationId xmlns:p14="http://schemas.microsoft.com/office/powerpoint/2010/main" val="1186774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43647" y="5288733"/>
            <a:ext cx="8576235" cy="1017708"/>
          </a:xfrm>
        </p:spPr>
        <p:txBody>
          <a:bodyPr anchor="ctr">
            <a:normAutofit/>
          </a:bodyPr>
          <a:lstStyle/>
          <a:p>
            <a:pPr algn="ctr"/>
            <a:r>
              <a:rPr lang="en-US" sz="4800" b="1" dirty="0" smtClean="0">
                <a:solidFill>
                  <a:schemeClr val="accent3"/>
                </a:solidFill>
              </a:rPr>
              <a:t>Seeing the Skill in Action</a:t>
            </a:r>
            <a:endParaRPr lang="en-US" sz="4800" b="1" dirty="0">
              <a:solidFill>
                <a:schemeClr val="accent3"/>
              </a:solidFill>
            </a:endParaRPr>
          </a:p>
        </p:txBody>
      </p:sp>
      <p:pic>
        <p:nvPicPr>
          <p:cNvPr id="6" name="Picture Placeholder 5" descr="TryingOutCareerRoles.tiff">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l="-3441" r="-3441"/>
          <a:stretch>
            <a:fillRect/>
          </a:stretch>
        </p:blipFill>
        <p:spPr>
          <a:xfrm>
            <a:off x="-4258" y="260017"/>
            <a:ext cx="4352140" cy="4948139"/>
          </a:xfrm>
        </p:spPr>
      </p:pic>
      <p:sp>
        <p:nvSpPr>
          <p:cNvPr id="2" name="Rectangle 1"/>
          <p:cNvSpPr/>
          <p:nvPr/>
        </p:nvSpPr>
        <p:spPr>
          <a:xfrm>
            <a:off x="4347882" y="291034"/>
            <a:ext cx="4572000" cy="5262979"/>
          </a:xfrm>
          <a:prstGeom prst="rect">
            <a:avLst/>
          </a:prstGeom>
        </p:spPr>
        <p:txBody>
          <a:bodyPr>
            <a:spAutoFit/>
          </a:bodyPr>
          <a:lstStyle/>
          <a:p>
            <a:pPr marL="457200" lvl="0" indent="-457200">
              <a:buFont typeface="Arial" panose="020B0604020202020204" pitchFamily="34" charset="0"/>
              <a:buChar char="•"/>
            </a:pPr>
            <a:r>
              <a:rPr lang="en-US" sz="2800" dirty="0"/>
              <a:t>How did the girls respond to their career- based roles?</a:t>
            </a:r>
          </a:p>
          <a:p>
            <a:pPr marL="457200" lvl="0" indent="-457200">
              <a:buFont typeface="Arial" panose="020B0604020202020204" pitchFamily="34" charset="0"/>
              <a:buChar char="•"/>
            </a:pPr>
            <a:r>
              <a:rPr lang="en-US" sz="2800" dirty="0"/>
              <a:t>What do you think about using careers to define tasks for group activities?</a:t>
            </a:r>
          </a:p>
          <a:p>
            <a:pPr marL="457200" lvl="0" indent="-457200">
              <a:buFont typeface="Arial" panose="020B0604020202020204" pitchFamily="34" charset="0"/>
              <a:buChar char="•"/>
            </a:pPr>
            <a:r>
              <a:rPr lang="en-US" sz="2800" dirty="0"/>
              <a:t>How did Katie support the youth in their career roles?</a:t>
            </a:r>
          </a:p>
          <a:p>
            <a:pPr marL="457200" indent="-457200">
              <a:buFont typeface="Arial" panose="020B0604020202020204" pitchFamily="34" charset="0"/>
              <a:buChar char="•"/>
            </a:pPr>
            <a:r>
              <a:rPr lang="en-US" sz="2800" dirty="0"/>
              <a:t>How might you facilitate this activity differently? </a:t>
            </a:r>
          </a:p>
          <a:p>
            <a:pPr marL="457200" indent="-457200">
              <a:buFont typeface="Arial" panose="020B0604020202020204" pitchFamily="34" charset="0"/>
              <a:buChar char="•"/>
            </a:pPr>
            <a:r>
              <a:rPr lang="en-US" sz="2800" dirty="0"/>
              <a:t>What is an activity you use that could be led this way? </a:t>
            </a:r>
          </a:p>
        </p:txBody>
      </p:sp>
    </p:spTree>
    <p:extLst>
      <p:ext uri="{BB962C8B-B14F-4D97-AF65-F5344CB8AC3E}">
        <p14:creationId xmlns:p14="http://schemas.microsoft.com/office/powerpoint/2010/main" val="145194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328229" y="485143"/>
          <a:ext cx="8662360" cy="535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94879" y="1864677"/>
            <a:ext cx="1695709" cy="2185214"/>
          </a:xfrm>
          <a:prstGeom prst="rect">
            <a:avLst/>
          </a:prstGeom>
          <a:noFill/>
        </p:spPr>
        <p:txBody>
          <a:bodyPr wrap="square" rtlCol="0">
            <a:spAutoFit/>
          </a:bodyPr>
          <a:lstStyle/>
          <a:p>
            <a:r>
              <a:rPr lang="en-US" sz="3400" dirty="0" smtClean="0">
                <a:solidFill>
                  <a:schemeClr val="bg1"/>
                </a:solidFill>
                <a:latin typeface="+mn-lt"/>
              </a:rPr>
              <a:t>What are my next steps</a:t>
            </a:r>
            <a:endParaRPr lang="en-US" sz="3400" dirty="0">
              <a:solidFill>
                <a:schemeClr val="bg1"/>
              </a:solidFill>
              <a:latin typeface="+mn-lt"/>
            </a:endParaRPr>
          </a:p>
        </p:txBody>
      </p:sp>
    </p:spTree>
    <p:extLst>
      <p:ext uri="{BB962C8B-B14F-4D97-AF65-F5344CB8AC3E}">
        <p14:creationId xmlns:p14="http://schemas.microsoft.com/office/powerpoint/2010/main" val="173026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435600"/>
          </a:xfrm>
        </p:spPr>
        <p:txBody>
          <a:bodyPr/>
          <a:lstStyle/>
          <a:p>
            <a:r>
              <a:rPr lang="en-US" dirty="0" smtClean="0"/>
              <a:t>Purpose:  To foster curiosity and create active STEM Learning experiences.</a:t>
            </a:r>
          </a:p>
          <a:p>
            <a:r>
              <a:rPr lang="en-US" dirty="0" smtClean="0"/>
              <a:t>Outcomes for Staff:</a:t>
            </a:r>
          </a:p>
          <a:p>
            <a:pPr lvl="1"/>
            <a:r>
              <a:rPr lang="en-US" dirty="0" smtClean="0"/>
              <a:t>Recognize expressions of curiosity and sense making and utilize them to enhance STEM learning experiences</a:t>
            </a:r>
          </a:p>
          <a:p>
            <a:pPr lvl="1"/>
            <a:r>
              <a:rPr lang="en-US" dirty="0" smtClean="0"/>
              <a:t>Facilitate inquiry learning experiences that allow youth to be creative and curious as they explore phenomena in meaningful ways </a:t>
            </a:r>
          </a:p>
          <a:p>
            <a:pPr lvl="1"/>
            <a:r>
              <a:rPr lang="en-US" dirty="0" smtClean="0"/>
              <a:t>Facilitate individual and group discussions that result in learners connecting ideas and generating their own understanding</a:t>
            </a:r>
            <a:endParaRPr lang="en-US" dirty="0"/>
          </a:p>
        </p:txBody>
      </p:sp>
    </p:spTree>
    <p:extLst>
      <p:ext uri="{BB962C8B-B14F-4D97-AF65-F5344CB8AC3E}">
        <p14:creationId xmlns:p14="http://schemas.microsoft.com/office/powerpoint/2010/main" val="3168418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visit to the site</a:t>
            </a:r>
            <a:endParaRPr lang="en-US" dirty="0"/>
          </a:p>
        </p:txBody>
      </p:sp>
      <p:sp>
        <p:nvSpPr>
          <p:cNvPr id="3" name="Content Placeholder 2"/>
          <p:cNvSpPr>
            <a:spLocks noGrp="1"/>
          </p:cNvSpPr>
          <p:nvPr>
            <p:ph idx="1"/>
          </p:nvPr>
        </p:nvSpPr>
        <p:spPr/>
        <p:txBody>
          <a:bodyPr/>
          <a:lstStyle/>
          <a:p>
            <a:pPr marL="0" indent="0" algn="ctr">
              <a:buNone/>
            </a:pPr>
            <a:r>
              <a:rPr lang="en-US" sz="4000" b="1" dirty="0" smtClean="0">
                <a:hlinkClick r:id="rId2"/>
              </a:rPr>
              <a:t>Click2Science Website</a:t>
            </a:r>
            <a:endParaRPr lang="en-US" sz="4000" b="1" dirty="0"/>
          </a:p>
          <a:p>
            <a:endParaRPr lang="en-US" dirty="0"/>
          </a:p>
        </p:txBody>
      </p:sp>
    </p:spTree>
    <p:extLst>
      <p:ext uri="{BB962C8B-B14F-4D97-AF65-F5344CB8AC3E}">
        <p14:creationId xmlns:p14="http://schemas.microsoft.com/office/powerpoint/2010/main" val="315658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smtClean="0"/>
              <a:t>and answers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0750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ubtitle 2"/>
          <p:cNvSpPr txBox="1">
            <a:spLocks/>
          </p:cNvSpPr>
          <p:nvPr/>
        </p:nvSpPr>
        <p:spPr bwMode="auto">
          <a:xfrm>
            <a:off x="1371600" y="3152775"/>
            <a:ext cx="6400800" cy="272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Clr>
                <a:srgbClr val="F18118"/>
              </a:buClr>
              <a:buSzPct val="125000"/>
              <a:buFont typeface="Courier New" charset="0"/>
              <a:buNone/>
            </a:pPr>
            <a:r>
              <a:rPr lang="en-US" sz="2400">
                <a:solidFill>
                  <a:srgbClr val="000000"/>
                </a:solidFill>
                <a:latin typeface="Sanchez" charset="0"/>
                <a:cs typeface="Sanchez" charset="0"/>
                <a:hlinkClick r:id="rId3"/>
              </a:rPr>
              <a:t>click2sciencepd.org</a:t>
            </a:r>
            <a:endParaRPr lang="en-US" sz="2400">
              <a:solidFill>
                <a:srgbClr val="000000"/>
              </a:solidFill>
              <a:latin typeface="Sanchez" charset="0"/>
              <a:cs typeface="Sanchez" charset="0"/>
            </a:endParaRPr>
          </a:p>
          <a:p>
            <a:pPr algn="ctr">
              <a:spcBef>
                <a:spcPct val="20000"/>
              </a:spcBef>
              <a:buClr>
                <a:srgbClr val="F18118"/>
              </a:buClr>
              <a:buSzPct val="125000"/>
              <a:buFont typeface="Courier New" charset="0"/>
              <a:buNone/>
            </a:pPr>
            <a:r>
              <a:rPr lang="en-US" sz="2400">
                <a:latin typeface="Sanchez" charset="0"/>
                <a:cs typeface="Sanchez" charset="0"/>
                <a:hlinkClick r:id="rId4"/>
              </a:rPr>
              <a:t>click2sciencepd@unl.edu</a:t>
            </a:r>
            <a:endParaRPr lang="en-US" sz="2400">
              <a:latin typeface="Sanchez" charset="0"/>
              <a:cs typeface="Sanchez" charset="0"/>
            </a:endParaRPr>
          </a:p>
        </p:txBody>
      </p:sp>
      <p:sp>
        <p:nvSpPr>
          <p:cNvPr id="6146" name="Title 1"/>
          <p:cNvSpPr txBox="1">
            <a:spLocks/>
          </p:cNvSpPr>
          <p:nvPr/>
        </p:nvSpPr>
        <p:spPr bwMode="auto">
          <a:xfrm>
            <a:off x="457200" y="1395413"/>
            <a:ext cx="8229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400">
                <a:solidFill>
                  <a:srgbClr val="1294A6"/>
                </a:solidFill>
                <a:latin typeface="Gotham Bold" charset="0"/>
                <a:cs typeface="Gotham Bold" charset="0"/>
              </a:rPr>
              <a:t>Connect with Click2Science</a:t>
            </a:r>
          </a:p>
        </p:txBody>
      </p:sp>
      <p:grpSp>
        <p:nvGrpSpPr>
          <p:cNvPr id="6147" name="Group 12"/>
          <p:cNvGrpSpPr>
            <a:grpSpLocks/>
          </p:cNvGrpSpPr>
          <p:nvPr/>
        </p:nvGrpSpPr>
        <p:grpSpPr bwMode="auto">
          <a:xfrm>
            <a:off x="0" y="0"/>
            <a:ext cx="9144000" cy="774700"/>
            <a:chOff x="0" y="0"/>
            <a:chExt cx="9144000" cy="774700"/>
          </a:xfrm>
        </p:grpSpPr>
        <p:pic>
          <p:nvPicPr>
            <p:cNvPr id="6152" name="Picture 10" descr="C2S-Pattern-Orange.jpg"/>
            <p:cNvPicPr>
              <a:picLocks noChangeAspect="1"/>
            </p:cNvPicPr>
            <p:nvPr/>
          </p:nvPicPr>
          <p:blipFill>
            <a:blip r:embed="rId5">
              <a:extLst>
                <a:ext uri="{28A0092B-C50C-407E-A947-70E740481C1C}">
                  <a14:useLocalDpi xmlns:a14="http://schemas.microsoft.com/office/drawing/2010/main" val="0"/>
                </a:ext>
              </a:extLst>
            </a:blip>
            <a:srcRect t="88704"/>
            <a:stretch>
              <a:fillRect/>
            </a:stretch>
          </p:blipFill>
          <p:spPr bwMode="auto">
            <a:xfrm>
              <a:off x="0" y="0"/>
              <a:ext cx="6866759"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3" name="Picture 11" descr="C2S-Pattern-Orange.jpg"/>
            <p:cNvPicPr>
              <a:picLocks noChangeAspect="1"/>
            </p:cNvPicPr>
            <p:nvPr/>
          </p:nvPicPr>
          <p:blipFill>
            <a:blip r:embed="rId5">
              <a:extLst>
                <a:ext uri="{28A0092B-C50C-407E-A947-70E740481C1C}">
                  <a14:useLocalDpi xmlns:a14="http://schemas.microsoft.com/office/drawing/2010/main" val="0"/>
                </a:ext>
              </a:extLst>
            </a:blip>
            <a:srcRect t="88704" r="66467"/>
            <a:stretch>
              <a:fillRect/>
            </a:stretch>
          </p:blipFill>
          <p:spPr bwMode="auto">
            <a:xfrm>
              <a:off x="6841359" y="0"/>
              <a:ext cx="2302641"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148" name="Title 1"/>
          <p:cNvSpPr>
            <a:spLocks noGrp="1"/>
          </p:cNvSpPr>
          <p:nvPr>
            <p:ph type="title"/>
          </p:nvPr>
        </p:nvSpPr>
        <p:spPr>
          <a:xfrm>
            <a:off x="457200" y="-63500"/>
            <a:ext cx="8229600" cy="889000"/>
          </a:xfrm>
        </p:spPr>
        <p:txBody>
          <a:bodyPr/>
          <a:lstStyle/>
          <a:p>
            <a:r>
              <a:rPr lang="en-US" sz="2800">
                <a:solidFill>
                  <a:schemeClr val="bg1"/>
                </a:solidFill>
                <a:latin typeface="Gotham Bold" charset="0"/>
              </a:rPr>
              <a:t>Thank You!</a:t>
            </a:r>
          </a:p>
        </p:txBody>
      </p:sp>
      <p:pic>
        <p:nvPicPr>
          <p:cNvPr id="6149" name="Picture 3" descr="Facebook.png">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6575" y="4267200"/>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4" descr="Pinterest.png">
            <a:hlinkClick r:id="rId8"/>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03863" y="4264025"/>
            <a:ext cx="454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5" descr="Twitter.png">
            <a:hlinkClick r:id="rId10"/>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17863" y="4267200"/>
            <a:ext cx="454025"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lgn="ctr">
              <a:buNone/>
            </a:pPr>
            <a:r>
              <a:rPr lang="en-US" sz="6600" dirty="0"/>
              <a:t>C</a:t>
            </a:r>
            <a:r>
              <a:rPr lang="en-US" sz="6600" dirty="0" smtClean="0"/>
              <a:t>omplete </a:t>
            </a:r>
          </a:p>
          <a:p>
            <a:pPr marL="0" indent="0" algn="ctr">
              <a:buNone/>
            </a:pPr>
            <a:r>
              <a:rPr lang="en-US" sz="6600" dirty="0" smtClean="0"/>
              <a:t>Embracing Active STEM Learning Self-Reflection</a:t>
            </a:r>
            <a:endParaRPr lang="en-US" sz="6600" dirty="0"/>
          </a:p>
        </p:txBody>
      </p:sp>
    </p:spTree>
    <p:extLst>
      <p:ext uri="{BB962C8B-B14F-4D97-AF65-F5344CB8AC3E}">
        <p14:creationId xmlns:p14="http://schemas.microsoft.com/office/powerpoint/2010/main" val="2627939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US" dirty="0" smtClean="0">
                <a:latin typeface="Gotham Bold" charset="0"/>
              </a:rPr>
              <a:t>On your Index Card, write …</a:t>
            </a:r>
            <a:endParaRPr lang="en-US" dirty="0">
              <a:latin typeface="Gotham Bold" charset="0"/>
            </a:endParaRPr>
          </a:p>
        </p:txBody>
      </p:sp>
      <p:sp>
        <p:nvSpPr>
          <p:cNvPr id="4098" name="Content Placeholder 2"/>
          <p:cNvSpPr>
            <a:spLocks noGrp="1"/>
          </p:cNvSpPr>
          <p:nvPr>
            <p:ph idx="1"/>
          </p:nvPr>
        </p:nvSpPr>
        <p:spPr>
          <a:xfrm>
            <a:off x="457200" y="1600200"/>
            <a:ext cx="8362140" cy="4241800"/>
          </a:xfrm>
        </p:spPr>
        <p:txBody>
          <a:bodyPr/>
          <a:lstStyle/>
          <a:p>
            <a:pPr marL="514350" indent="-514350">
              <a:lnSpc>
                <a:spcPct val="120000"/>
              </a:lnSpc>
              <a:spcAft>
                <a:spcPts val="1200"/>
              </a:spcAft>
              <a:buFont typeface="+mj-lt"/>
              <a:buAutoNum type="arabicPeriod"/>
            </a:pPr>
            <a:r>
              <a:rPr lang="en-US" dirty="0" smtClean="0">
                <a:latin typeface="Sanchez" charset="0"/>
              </a:rPr>
              <a:t>What Active STEM Learning means to you</a:t>
            </a:r>
          </a:p>
          <a:p>
            <a:pPr marL="514350" indent="-514350">
              <a:lnSpc>
                <a:spcPct val="120000"/>
              </a:lnSpc>
              <a:spcAft>
                <a:spcPts val="1200"/>
              </a:spcAft>
              <a:buFont typeface="+mj-lt"/>
              <a:buAutoNum type="arabicPeriod"/>
            </a:pPr>
            <a:r>
              <a:rPr lang="en-US" dirty="0" smtClean="0">
                <a:latin typeface="Sanchez" charset="0"/>
              </a:rPr>
              <a:t>One thing you would like to learn today</a:t>
            </a:r>
          </a:p>
          <a:p>
            <a:pPr marL="514350" indent="-514350">
              <a:lnSpc>
                <a:spcPct val="120000"/>
              </a:lnSpc>
              <a:spcAft>
                <a:spcPts val="1800"/>
              </a:spcAft>
              <a:buFont typeface="+mj-lt"/>
              <a:buAutoNum type="arabicPeriod"/>
            </a:pPr>
            <a:r>
              <a:rPr lang="en-US" dirty="0" smtClean="0">
                <a:latin typeface="Sanchez" charset="0"/>
              </a:rPr>
              <a:t>One question you have about Active STEM Learning</a:t>
            </a:r>
            <a:endParaRPr lang="en-US" dirty="0">
              <a:latin typeface="Sanchez"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bracingActiveSTEMLearni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9" y="247918"/>
            <a:ext cx="8778240" cy="4595075"/>
          </a:xfrm>
          <a:prstGeom prst="rect">
            <a:avLst/>
          </a:prstGeom>
        </p:spPr>
      </p:pic>
      <p:sp>
        <p:nvSpPr>
          <p:cNvPr id="3" name="TextBox 2"/>
          <p:cNvSpPr txBox="1"/>
          <p:nvPr/>
        </p:nvSpPr>
        <p:spPr>
          <a:xfrm>
            <a:off x="149629" y="5283201"/>
            <a:ext cx="8778240" cy="584775"/>
          </a:xfrm>
          <a:prstGeom prst="rect">
            <a:avLst/>
          </a:prstGeom>
          <a:noFill/>
        </p:spPr>
        <p:txBody>
          <a:bodyPr wrap="square" rtlCol="0">
            <a:spAutoFit/>
          </a:bodyPr>
          <a:lstStyle/>
          <a:p>
            <a:r>
              <a:rPr lang="en-US" sz="3200" dirty="0" smtClean="0"/>
              <a:t>Developing An Active STEM Learning Environment-1</a:t>
            </a:r>
            <a:endParaRPr lang="en-US" sz="3200" dirty="0"/>
          </a:p>
        </p:txBody>
      </p:sp>
    </p:spTree>
    <p:extLst>
      <p:ext uri="{BB962C8B-B14F-4D97-AF65-F5344CB8AC3E}">
        <p14:creationId xmlns:p14="http://schemas.microsoft.com/office/powerpoint/2010/main" val="396757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lnSpc>
                <a:spcPct val="120000"/>
              </a:lnSpc>
            </a:pPr>
            <a:r>
              <a:rPr lang="en-US" sz="3200" dirty="0" smtClean="0"/>
              <a:t>Your Name</a:t>
            </a:r>
          </a:p>
          <a:p>
            <a:pPr>
              <a:lnSpc>
                <a:spcPct val="120000"/>
              </a:lnSpc>
            </a:pPr>
            <a:r>
              <a:rPr lang="en-US" sz="3200" dirty="0" smtClean="0"/>
              <a:t>A favorite childhood activity with an important adult</a:t>
            </a:r>
            <a:endParaRPr lang="en-US" sz="3200" dirty="0"/>
          </a:p>
        </p:txBody>
      </p:sp>
      <p:pic>
        <p:nvPicPr>
          <p:cNvPr id="2" name="Picture 1"/>
          <p:cNvPicPr>
            <a:picLocks noChangeAspect="1"/>
          </p:cNvPicPr>
          <p:nvPr/>
        </p:nvPicPr>
        <p:blipFill>
          <a:blip r:embed="rId3"/>
          <a:stretch>
            <a:fillRect/>
          </a:stretch>
        </p:blipFill>
        <p:spPr>
          <a:xfrm>
            <a:off x="4152797" y="653529"/>
            <a:ext cx="4821490" cy="4821490"/>
          </a:xfrm>
          <a:prstGeom prst="rect">
            <a:avLst/>
          </a:prstGeom>
        </p:spPr>
      </p:pic>
    </p:spTree>
    <p:extLst>
      <p:ext uri="{BB962C8B-B14F-4D97-AF65-F5344CB8AC3E}">
        <p14:creationId xmlns:p14="http://schemas.microsoft.com/office/powerpoint/2010/main" val="1766034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607991"/>
            <a:ext cx="9184640" cy="3785652"/>
          </a:xfrm>
          <a:prstGeom prst="rect">
            <a:avLst/>
          </a:prstGeom>
        </p:spPr>
        <p:txBody>
          <a:bodyPr wrap="square">
            <a:spAutoFit/>
          </a:bodyPr>
          <a:lstStyle/>
          <a:p>
            <a:pPr marL="1263650" marR="74930" indent="-514350">
              <a:spcBef>
                <a:spcPts val="435"/>
              </a:spcBef>
              <a:spcAft>
                <a:spcPts val="0"/>
              </a:spcAft>
              <a:buFont typeface="+mj-lt"/>
              <a:buAutoNum type="arabicPeriod"/>
            </a:pPr>
            <a:r>
              <a:rPr lang="en-US" sz="4000" dirty="0">
                <a:solidFill>
                  <a:srgbClr val="404040"/>
                </a:solidFill>
                <a:latin typeface="Sanchez"/>
                <a:ea typeface="Georgia" panose="02040502050405020303" pitchFamily="18" charset="0"/>
                <a:cs typeface="Times New Roman" panose="02020603050405020304" pitchFamily="18" charset="0"/>
              </a:rPr>
              <a:t>Why</a:t>
            </a:r>
            <a:r>
              <a:rPr lang="en-US" sz="4000" spc="8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do</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you</a:t>
            </a:r>
            <a:r>
              <a:rPr lang="en-US" sz="4000" spc="8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think</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this</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memory</a:t>
            </a:r>
            <a:r>
              <a:rPr lang="en-US" sz="4000" spc="8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was</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special</a:t>
            </a:r>
            <a:r>
              <a:rPr lang="en-US" sz="4000" spc="8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to</a:t>
            </a:r>
            <a:r>
              <a:rPr lang="en-US" sz="4000" spc="11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you?</a:t>
            </a:r>
            <a:endParaRPr lang="en-US" sz="4000" dirty="0">
              <a:latin typeface="Sanchez"/>
              <a:ea typeface="Georgia" panose="02040502050405020303" pitchFamily="18" charset="0"/>
              <a:cs typeface="Times New Roman" panose="02020603050405020304" pitchFamily="18" charset="0"/>
            </a:endParaRPr>
          </a:p>
          <a:p>
            <a:pPr marL="1263650" marR="0" indent="-514350">
              <a:spcBef>
                <a:spcPts val="0"/>
              </a:spcBef>
              <a:spcAft>
                <a:spcPts val="0"/>
              </a:spcAft>
              <a:buFont typeface="+mj-lt"/>
              <a:buAutoNum type="arabicPeriod"/>
            </a:pPr>
            <a:r>
              <a:rPr lang="en-US" sz="4000" dirty="0">
                <a:solidFill>
                  <a:srgbClr val="404040"/>
                </a:solidFill>
                <a:latin typeface="Sanchez"/>
                <a:ea typeface="Georgia" panose="02040502050405020303" pitchFamily="18" charset="0"/>
                <a:cs typeface="Times New Roman" panose="02020603050405020304" pitchFamily="18" charset="0"/>
              </a:rPr>
              <a:t>What</a:t>
            </a:r>
            <a:r>
              <a:rPr lang="en-US" sz="4000" spc="7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was</a:t>
            </a:r>
            <a:r>
              <a:rPr lang="en-US" sz="4000" spc="8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it</a:t>
            </a:r>
            <a:r>
              <a:rPr lang="en-US" sz="4000" spc="7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about</a:t>
            </a:r>
            <a:r>
              <a:rPr lang="en-US" sz="4000" spc="7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the</a:t>
            </a:r>
            <a:r>
              <a:rPr lang="en-US" sz="4000" spc="7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activity</a:t>
            </a:r>
            <a:r>
              <a:rPr lang="en-US" sz="4000" spc="8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you</a:t>
            </a:r>
            <a:r>
              <a:rPr lang="en-US" sz="4000" spc="8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liked</a:t>
            </a:r>
            <a:r>
              <a:rPr lang="en-US" sz="4000" spc="7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so</a:t>
            </a:r>
            <a:r>
              <a:rPr lang="en-US" sz="4000" spc="15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much?</a:t>
            </a:r>
            <a:endParaRPr lang="en-US" sz="4000" dirty="0">
              <a:latin typeface="Sanchez"/>
              <a:ea typeface="Georgia" panose="02040502050405020303" pitchFamily="18" charset="0"/>
              <a:cs typeface="Times New Roman" panose="02020603050405020304" pitchFamily="18" charset="0"/>
            </a:endParaRPr>
          </a:p>
          <a:p>
            <a:pPr marL="1263650" marR="0" indent="-514350">
              <a:spcBef>
                <a:spcPts val="0"/>
              </a:spcBef>
              <a:spcAft>
                <a:spcPts val="0"/>
              </a:spcAft>
              <a:buFont typeface="+mj-lt"/>
              <a:buAutoNum type="arabicPeriod"/>
            </a:pPr>
            <a:r>
              <a:rPr lang="en-US" sz="4000" dirty="0">
                <a:solidFill>
                  <a:srgbClr val="404040"/>
                </a:solidFill>
                <a:latin typeface="Sanchez"/>
                <a:ea typeface="Georgia" panose="02040502050405020303" pitchFamily="18" charset="0"/>
                <a:cs typeface="Times New Roman" panose="02020603050405020304" pitchFamily="18" charset="0"/>
              </a:rPr>
              <a:t>What</a:t>
            </a:r>
            <a:r>
              <a:rPr lang="en-US" sz="4000" spc="8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did</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the</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adult</a:t>
            </a:r>
            <a:r>
              <a:rPr lang="en-US" sz="4000" spc="8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do</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that</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made</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this</a:t>
            </a:r>
            <a:r>
              <a:rPr lang="en-US" sz="4000" spc="9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memory</a:t>
            </a:r>
            <a:r>
              <a:rPr lang="en-US" sz="4000" spc="14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special</a:t>
            </a:r>
            <a:r>
              <a:rPr lang="en-US" sz="4000" spc="100"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to</a:t>
            </a:r>
            <a:r>
              <a:rPr lang="en-US" sz="4000" spc="115" dirty="0">
                <a:solidFill>
                  <a:srgbClr val="404040"/>
                </a:solidFill>
                <a:latin typeface="Sanchez"/>
                <a:ea typeface="Georgia" panose="02040502050405020303" pitchFamily="18" charset="0"/>
                <a:cs typeface="Times New Roman" panose="02020603050405020304" pitchFamily="18" charset="0"/>
              </a:rPr>
              <a:t> </a:t>
            </a:r>
            <a:r>
              <a:rPr lang="en-US" sz="4000" dirty="0">
                <a:solidFill>
                  <a:srgbClr val="404040"/>
                </a:solidFill>
                <a:latin typeface="Sanchez"/>
                <a:ea typeface="Georgia" panose="02040502050405020303" pitchFamily="18" charset="0"/>
                <a:cs typeface="Times New Roman" panose="02020603050405020304" pitchFamily="18" charset="0"/>
              </a:rPr>
              <a:t>you?</a:t>
            </a:r>
            <a:endParaRPr lang="en-US" sz="4000" dirty="0">
              <a:effectLst/>
              <a:latin typeface="Sanchez"/>
              <a:ea typeface="Georgia" panose="02040502050405020303" pitchFamily="18" charset="0"/>
              <a:cs typeface="Times New Roman" panose="02020603050405020304" pitchFamily="18" charset="0"/>
            </a:endParaRPr>
          </a:p>
        </p:txBody>
      </p:sp>
      <p:sp>
        <p:nvSpPr>
          <p:cNvPr id="6" name="Title 5"/>
          <p:cNvSpPr>
            <a:spLocks noGrp="1"/>
          </p:cNvSpPr>
          <p:nvPr>
            <p:ph type="title"/>
          </p:nvPr>
        </p:nvSpPr>
        <p:spPr/>
        <p:txBody>
          <a:bodyPr/>
          <a:lstStyle/>
          <a:p>
            <a:r>
              <a:rPr lang="en-US" dirty="0" smtClean="0"/>
              <a:t>Childhood Activity</a:t>
            </a:r>
            <a:endParaRPr lang="en-US" dirty="0"/>
          </a:p>
        </p:txBody>
      </p:sp>
    </p:spTree>
    <p:extLst>
      <p:ext uri="{BB962C8B-B14F-4D97-AF65-F5344CB8AC3E}">
        <p14:creationId xmlns:p14="http://schemas.microsoft.com/office/powerpoint/2010/main" val="2187501505"/>
      </p:ext>
    </p:extLst>
  </p:cSld>
  <p:clrMapOvr>
    <a:masterClrMapping/>
  </p:clrMapOvr>
</p:sld>
</file>

<file path=ppt/theme/theme1.xml><?xml version="1.0" encoding="utf-8"?>
<a:theme xmlns:a="http://schemas.openxmlformats.org/drawingml/2006/main" name="C2S-Template-Orange">
  <a:themeElements>
    <a:clrScheme name="Custom 1 1">
      <a:dk1>
        <a:sysClr val="windowText" lastClr="000000"/>
      </a:dk1>
      <a:lt1>
        <a:sysClr val="window" lastClr="FFFFFF"/>
      </a:lt1>
      <a:dk2>
        <a:srgbClr val="1294A6"/>
      </a:dk2>
      <a:lt2>
        <a:srgbClr val="F18118"/>
      </a:lt2>
      <a:accent1>
        <a:srgbClr val="D02C1F"/>
      </a:accent1>
      <a:accent2>
        <a:srgbClr val="FEBE0B"/>
      </a:accent2>
      <a:accent3>
        <a:srgbClr val="1A9C56"/>
      </a:accent3>
      <a:accent4>
        <a:srgbClr val="2D2D60"/>
      </a:accent4>
      <a:accent5>
        <a:srgbClr val="FFFFFF"/>
      </a:accent5>
      <a:accent6>
        <a:srgbClr val="FFFFFF"/>
      </a:accent6>
      <a:hlink>
        <a:srgbClr val="F18118"/>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1633</TotalTime>
  <Words>2942</Words>
  <Application>Microsoft Office PowerPoint</Application>
  <PresentationFormat>On-screen Show (4:3)</PresentationFormat>
  <Paragraphs>481</Paragraphs>
  <Slides>42</Slides>
  <Notes>40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ＭＳ Ｐゴシック</vt:lpstr>
      <vt:lpstr>Arial</vt:lpstr>
      <vt:lpstr>Calibri</vt:lpstr>
      <vt:lpstr>Courier New</vt:lpstr>
      <vt:lpstr>crocodoc-vRh41i-inv-f28</vt:lpstr>
      <vt:lpstr>crocodoc-vRh41i-inv-f77</vt:lpstr>
      <vt:lpstr>Georgia</vt:lpstr>
      <vt:lpstr>Gotham Bold</vt:lpstr>
      <vt:lpstr>Gotham Medium</vt:lpstr>
      <vt:lpstr>OpenSans</vt:lpstr>
      <vt:lpstr>OpenSans-Bold</vt:lpstr>
      <vt:lpstr>Sanchez</vt:lpstr>
      <vt:lpstr>Times New Roman</vt:lpstr>
      <vt:lpstr>C2S-Template-Orange</vt:lpstr>
      <vt:lpstr>Click 2 Science http://click2sciencepd.org/ </vt:lpstr>
      <vt:lpstr>PowerPoint Presentation</vt:lpstr>
      <vt:lpstr>Agenda</vt:lpstr>
      <vt:lpstr>PowerPoint Presentation</vt:lpstr>
      <vt:lpstr>Activity</vt:lpstr>
      <vt:lpstr>On your Index Card, write …</vt:lpstr>
      <vt:lpstr>PowerPoint Presentation</vt:lpstr>
      <vt:lpstr>PowerPoint Presentation</vt:lpstr>
      <vt:lpstr>Childhood Activity</vt:lpstr>
      <vt:lpstr>PowerPoint Presentation</vt:lpstr>
      <vt:lpstr>Questions</vt:lpstr>
      <vt:lpstr>PowerPoint Presentation</vt:lpstr>
      <vt:lpstr>Seeing the Skill in Action</vt:lpstr>
      <vt:lpstr>PowerPoint Presentation</vt:lpstr>
      <vt:lpstr>PowerPoint Presentation</vt:lpstr>
      <vt:lpstr>Break</vt:lpstr>
      <vt:lpstr>PowerPoint Presentation</vt:lpstr>
      <vt:lpstr>PowerPoint Presentation</vt:lpstr>
      <vt:lpstr>PowerPoint Presentation</vt:lpstr>
      <vt:lpstr>PowerPoint Presentation</vt:lpstr>
      <vt:lpstr>Share Back</vt:lpstr>
      <vt:lpstr>PowerPoint Presentation</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Reflective Process</vt:lpstr>
      <vt:lpstr>Reflecting &amp; Processing </vt:lpstr>
      <vt:lpstr>PowerPoint Presentation</vt:lpstr>
      <vt:lpstr>PowerPoint Presentation</vt:lpstr>
      <vt:lpstr>PowerPoint Presentation</vt:lpstr>
      <vt:lpstr>PowerPoint Presentation</vt:lpstr>
      <vt:lpstr>STEM Connections to Careers</vt:lpstr>
      <vt:lpstr>Seeing the Skill in Action</vt:lpstr>
      <vt:lpstr>PowerPoint Presentation</vt:lpstr>
      <vt:lpstr>A visit to the site</vt:lpstr>
      <vt:lpstr>Questions and answers</vt:lpstr>
      <vt:lpstr>Thank You!</vt:lpstr>
    </vt:vector>
  </TitlesOfParts>
  <Company>4-H Youth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Dewees</dc:creator>
  <cp:lastModifiedBy>Leslie Crandall</cp:lastModifiedBy>
  <cp:revision>104</cp:revision>
  <cp:lastPrinted>2016-02-22T12:28:26Z</cp:lastPrinted>
  <dcterms:created xsi:type="dcterms:W3CDTF">2015-09-24T13:30:44Z</dcterms:created>
  <dcterms:modified xsi:type="dcterms:W3CDTF">2016-06-15T17:14:05Z</dcterms:modified>
</cp:coreProperties>
</file>