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9.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0.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1.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2.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 id="2147483679" r:id="rId3"/>
    <p:sldMasterId id="2147483708" r:id="rId4"/>
    <p:sldMasterId id="2147483725" r:id="rId5"/>
    <p:sldMasterId id="2147483743" r:id="rId6"/>
    <p:sldMasterId id="2147483755" r:id="rId7"/>
    <p:sldMasterId id="2147483772" r:id="rId8"/>
    <p:sldMasterId id="2147483789" r:id="rId9"/>
    <p:sldMasterId id="2147483807" r:id="rId10"/>
    <p:sldMasterId id="2147483824" r:id="rId11"/>
    <p:sldMasterId id="2147483842" r:id="rId12"/>
  </p:sldMasterIdLst>
  <p:notesMasterIdLst>
    <p:notesMasterId r:id="rId99"/>
  </p:notesMasterIdLst>
  <p:handoutMasterIdLst>
    <p:handoutMasterId r:id="rId100"/>
  </p:handoutMasterIdLst>
  <p:sldIdLst>
    <p:sldId id="519" r:id="rId13"/>
    <p:sldId id="563" r:id="rId14"/>
    <p:sldId id="572" r:id="rId15"/>
    <p:sldId id="622" r:id="rId16"/>
    <p:sldId id="623" r:id="rId17"/>
    <p:sldId id="624" r:id="rId18"/>
    <p:sldId id="625" r:id="rId19"/>
    <p:sldId id="406" r:id="rId20"/>
    <p:sldId id="508" r:id="rId21"/>
    <p:sldId id="521" r:id="rId22"/>
    <p:sldId id="407" r:id="rId23"/>
    <p:sldId id="621" r:id="rId24"/>
    <p:sldId id="278" r:id="rId25"/>
    <p:sldId id="279" r:id="rId26"/>
    <p:sldId id="596" r:id="rId27"/>
    <p:sldId id="597" r:id="rId28"/>
    <p:sldId id="599" r:id="rId29"/>
    <p:sldId id="600" r:id="rId30"/>
    <p:sldId id="601" r:id="rId31"/>
    <p:sldId id="602" r:id="rId32"/>
    <p:sldId id="603" r:id="rId33"/>
    <p:sldId id="604" r:id="rId34"/>
    <p:sldId id="605" r:id="rId35"/>
    <p:sldId id="606" r:id="rId36"/>
    <p:sldId id="607" r:id="rId37"/>
    <p:sldId id="609" r:id="rId38"/>
    <p:sldId id="280" r:id="rId39"/>
    <p:sldId id="608" r:id="rId40"/>
    <p:sldId id="611" r:id="rId41"/>
    <p:sldId id="610" r:id="rId42"/>
    <p:sldId id="612" r:id="rId43"/>
    <p:sldId id="613" r:id="rId44"/>
    <p:sldId id="614" r:id="rId45"/>
    <p:sldId id="615" r:id="rId46"/>
    <p:sldId id="282" r:id="rId47"/>
    <p:sldId id="616" r:id="rId48"/>
    <p:sldId id="617" r:id="rId49"/>
    <p:sldId id="620" r:id="rId50"/>
    <p:sldId id="618" r:id="rId51"/>
    <p:sldId id="300" r:id="rId52"/>
    <p:sldId id="418" r:id="rId53"/>
    <p:sldId id="575" r:id="rId54"/>
    <p:sldId id="424" r:id="rId55"/>
    <p:sldId id="305" r:id="rId56"/>
    <p:sldId id="302" r:id="rId57"/>
    <p:sldId id="442" r:id="rId58"/>
    <p:sldId id="443" r:id="rId59"/>
    <p:sldId id="445" r:id="rId60"/>
    <p:sldId id="446" r:id="rId61"/>
    <p:sldId id="447" r:id="rId62"/>
    <p:sldId id="448" r:id="rId63"/>
    <p:sldId id="451" r:id="rId64"/>
    <p:sldId id="457" r:id="rId65"/>
    <p:sldId id="458" r:id="rId66"/>
    <p:sldId id="459" r:id="rId67"/>
    <p:sldId id="460" r:id="rId68"/>
    <p:sldId id="461" r:id="rId69"/>
    <p:sldId id="462" r:id="rId70"/>
    <p:sldId id="517" r:id="rId71"/>
    <p:sldId id="463" r:id="rId72"/>
    <p:sldId id="518" r:id="rId73"/>
    <p:sldId id="464" r:id="rId74"/>
    <p:sldId id="465" r:id="rId75"/>
    <p:sldId id="466" r:id="rId76"/>
    <p:sldId id="467" r:id="rId77"/>
    <p:sldId id="468" r:id="rId78"/>
    <p:sldId id="470" r:id="rId79"/>
    <p:sldId id="471" r:id="rId80"/>
    <p:sldId id="472" r:id="rId81"/>
    <p:sldId id="473" r:id="rId82"/>
    <p:sldId id="474" r:id="rId83"/>
    <p:sldId id="475" r:id="rId84"/>
    <p:sldId id="592" r:id="rId85"/>
    <p:sldId id="404" r:id="rId86"/>
    <p:sldId id="590" r:id="rId87"/>
    <p:sldId id="627" r:id="rId88"/>
    <p:sldId id="591" r:id="rId89"/>
    <p:sldId id="628" r:id="rId90"/>
    <p:sldId id="593" r:id="rId91"/>
    <p:sldId id="417" r:id="rId92"/>
    <p:sldId id="594" r:id="rId93"/>
    <p:sldId id="380" r:id="rId94"/>
    <p:sldId id="381" r:id="rId95"/>
    <p:sldId id="546" r:id="rId96"/>
    <p:sldId id="550" r:id="rId97"/>
    <p:sldId id="551" r:id="rId98"/>
  </p:sldIdLst>
  <p:sldSz cx="9144000" cy="6858000" type="screen4x3"/>
  <p:notesSz cx="7010400" cy="9296400"/>
  <p:embeddedFontLst>
    <p:embeddedFont>
      <p:font typeface="Century Gothic" panose="020B0502020202020204" pitchFamily="34" charset="0"/>
      <p:regular r:id="rId101"/>
      <p:bold r:id="rId102"/>
      <p:italic r:id="rId103"/>
      <p:boldItalic r:id="rId104"/>
    </p:embeddedFont>
    <p:embeddedFont>
      <p:font typeface="Calibri" panose="020F0502020204030204" pitchFamily="34" charset="0"/>
      <p:regular r:id="rId105"/>
      <p:bold r:id="rId106"/>
      <p:italic r:id="rId107"/>
      <p:boldItalic r:id="rId108"/>
    </p:embeddedFont>
    <p:embeddedFont>
      <p:font typeface="Verdana" panose="020B0604030504040204" pitchFamily="34" charset="0"/>
      <p:regular r:id="rId109"/>
      <p:bold r:id="rId110"/>
      <p:italic r:id="rId111"/>
      <p:boldItalic r:id="rId112"/>
    </p:embeddedFont>
    <p:embeddedFont>
      <p:font typeface="Comic Sans MS" panose="030F0702030302020204" pitchFamily="66" charset="0"/>
      <p:regular r:id="rId113"/>
      <p:bold r:id="rId114"/>
      <p:italic r:id="rId115"/>
      <p:boldItalic r:id="rId116"/>
    </p:embeddedFont>
    <p:embeddedFont>
      <p:font typeface="Love Ya Like A Sister" panose="020B0604020202020204" charset="0"/>
      <p:regular r:id="rId117"/>
    </p:embeddedFont>
    <p:embeddedFont>
      <p:font typeface="Albertus Medium" panose="020B0604020202020204" charset="0"/>
      <p:regular r:id="rId118"/>
    </p:embeddedFont>
    <p:embeddedFont>
      <p:font typeface="MS PGothic" panose="020B0600070205080204" pitchFamily="34" charset="-128"/>
      <p:regular r:id="rId119"/>
    </p:embeddedFont>
    <p:embeddedFont>
      <p:font typeface="GoodDog Cool" panose="020B0604020202020204" charset="0"/>
      <p:regular r:id="rId120"/>
    </p:embeddedFont>
    <p:embeddedFont>
      <p:font typeface="Webdings" panose="05030102010509060703" pitchFamily="18" charset="2"/>
      <p:regular r:id="rId121"/>
    </p:embeddedFont>
    <p:embeddedFont>
      <p:font typeface="MS PGothic" panose="020B0600070205080204" pitchFamily="34" charset="-128"/>
      <p:regular r:id="rId119"/>
    </p:embeddedFont>
    <p:embeddedFont>
      <p:font typeface="Gill Sans MT Ext Condensed Bold" panose="020B0902020104020203" pitchFamily="34" charset="0"/>
      <p:regular r:id="rId122"/>
    </p:embeddedFont>
    <p:embeddedFont>
      <p:font typeface="Arial Narrow" panose="020B0606020202030204" pitchFamily="34" charset="0"/>
      <p:regular r:id="rId123"/>
      <p:bold r:id="rId124"/>
      <p:italic r:id="rId125"/>
      <p:boldItalic r:id="rId126"/>
    </p:embeddedFont>
    <p:embeddedFont>
      <p:font typeface="Candara" panose="020E0502030303020204" pitchFamily="34" charset="0"/>
      <p:regular r:id="rId127"/>
      <p:bold r:id="rId128"/>
      <p:italic r:id="rId129"/>
      <p:boldItalic r:id="rId1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anne Manning" initials="LM" lastIdx="5" clrIdx="0">
    <p:extLst>
      <p:ext uri="{19B8F6BF-5375-455C-9EA6-DF929625EA0E}">
        <p15:presenceInfo xmlns:p15="http://schemas.microsoft.com/office/powerpoint/2012/main" userId="Leanne Manni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009900"/>
    <a:srgbClr val="F5FDF5"/>
    <a:srgbClr val="FF9900"/>
    <a:srgbClr val="006600"/>
    <a:srgbClr val="008000"/>
    <a:srgbClr val="0000CC"/>
    <a:srgbClr val="E60000"/>
    <a:srgbClr val="FFFF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27" autoAdjust="0"/>
    <p:restoredTop sz="66726" autoAdjust="0"/>
  </p:normalViewPr>
  <p:slideViewPr>
    <p:cSldViewPr>
      <p:cViewPr varScale="1">
        <p:scale>
          <a:sx n="77" d="100"/>
          <a:sy n="77" d="100"/>
        </p:scale>
        <p:origin x="2508" y="78"/>
      </p:cViewPr>
      <p:guideLst>
        <p:guide orient="horz" pos="2160"/>
        <p:guide pos="2880"/>
      </p:guideLst>
    </p:cSldViewPr>
  </p:slideViewPr>
  <p:notesTextViewPr>
    <p:cViewPr>
      <p:scale>
        <a:sx n="1" d="1"/>
        <a:sy n="1" d="1"/>
      </p:scale>
      <p:origin x="0" y="0"/>
    </p:cViewPr>
  </p:notesTextViewPr>
  <p:sorterViewPr>
    <p:cViewPr>
      <p:scale>
        <a:sx n="110" d="100"/>
        <a:sy n="110" d="100"/>
      </p:scale>
      <p:origin x="0" y="-19152"/>
    </p:cViewPr>
  </p:sorterViewPr>
  <p:notesViewPr>
    <p:cSldViewPr>
      <p:cViewPr varScale="1">
        <p:scale>
          <a:sx n="56" d="100"/>
          <a:sy n="56" d="100"/>
        </p:scale>
        <p:origin x="-2838"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font" Target="fonts/font17.fntdata"/><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font" Target="fonts/font12.fntdata"/><Relationship Id="rId133" Type="http://schemas.openxmlformats.org/officeDocument/2006/relationships/viewProps" Target="viewProps.xml"/><Relationship Id="rId16" Type="http://schemas.openxmlformats.org/officeDocument/2006/relationships/slide" Target="slides/slide4.xml"/><Relationship Id="rId107" Type="http://schemas.openxmlformats.org/officeDocument/2006/relationships/font" Target="fonts/font7.fntdata"/><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font" Target="fonts/font2.fntdata"/><Relationship Id="rId123" Type="http://schemas.openxmlformats.org/officeDocument/2006/relationships/font" Target="fonts/font23.fntdata"/><Relationship Id="rId128" Type="http://schemas.openxmlformats.org/officeDocument/2006/relationships/font" Target="fonts/font28.fntdata"/><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handoutMaster" Target="handoutMasters/handoutMaster1.xml"/><Relationship Id="rId105" Type="http://schemas.openxmlformats.org/officeDocument/2006/relationships/font" Target="fonts/font5.fntdata"/><Relationship Id="rId113" Type="http://schemas.openxmlformats.org/officeDocument/2006/relationships/font" Target="fonts/font13.fntdata"/><Relationship Id="rId118" Type="http://schemas.openxmlformats.org/officeDocument/2006/relationships/font" Target="fonts/font18.fntdata"/><Relationship Id="rId126" Type="http://schemas.openxmlformats.org/officeDocument/2006/relationships/font" Target="fonts/font26.fntdata"/><Relationship Id="rId13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font" Target="fonts/font3.fntdata"/><Relationship Id="rId108" Type="http://schemas.openxmlformats.org/officeDocument/2006/relationships/font" Target="fonts/font8.fntdata"/><Relationship Id="rId116" Type="http://schemas.openxmlformats.org/officeDocument/2006/relationships/font" Target="fonts/font16.fntdata"/><Relationship Id="rId124" Type="http://schemas.openxmlformats.org/officeDocument/2006/relationships/font" Target="fonts/font24.fntdata"/><Relationship Id="rId129" Type="http://schemas.openxmlformats.org/officeDocument/2006/relationships/font" Target="fonts/font29.fntdata"/><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font" Target="fonts/font11.fntdata"/><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font" Target="fonts/font6.fntdata"/><Relationship Id="rId114" Type="http://schemas.openxmlformats.org/officeDocument/2006/relationships/font" Target="fonts/font14.fntdata"/><Relationship Id="rId119" Type="http://schemas.openxmlformats.org/officeDocument/2006/relationships/font" Target="fonts/font19.fntdata"/><Relationship Id="rId127" Type="http://schemas.openxmlformats.org/officeDocument/2006/relationships/font" Target="fonts/font27.fntdata"/><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notesMaster" Target="notesMasters/notesMaster1.xml"/><Relationship Id="rId101" Type="http://schemas.openxmlformats.org/officeDocument/2006/relationships/font" Target="fonts/font1.fntdata"/><Relationship Id="rId122" Type="http://schemas.openxmlformats.org/officeDocument/2006/relationships/font" Target="fonts/font22.fntdata"/><Relationship Id="rId130" Type="http://schemas.openxmlformats.org/officeDocument/2006/relationships/font" Target="fonts/font30.fntdata"/><Relationship Id="rId13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font" Target="fonts/font9.fntdata"/><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font" Target="fonts/font4.fntdata"/><Relationship Id="rId120" Type="http://schemas.openxmlformats.org/officeDocument/2006/relationships/font" Target="fonts/font20.fntdata"/><Relationship Id="rId125" Type="http://schemas.openxmlformats.org/officeDocument/2006/relationships/font" Target="fonts/font25.fntdata"/><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font" Target="fonts/font10.fntdata"/><Relationship Id="rId115" Type="http://schemas.openxmlformats.org/officeDocument/2006/relationships/font" Target="fonts/font15.fntdata"/><Relationship Id="rId131" Type="http://schemas.openxmlformats.org/officeDocument/2006/relationships/commentAuthors" Target="commentAuthors.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5-05T09:33:57.812" idx="3">
    <p:pos x="10" y="10"/>
    <p:text>After this slide I would insert slides 55-66 that discuss growing a school garden.  You could mention that LGEG suggests you start the school garden in Weeks 4 or 5.</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05-05T09:34:58.214" idx="4">
    <p:pos x="10" y="10"/>
    <p:text>After slide 10 I would insert slides 67-74 that talk about EAT.</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E90ED3-6AD6-48BF-B852-34A275EA7ED5}" type="doc">
      <dgm:prSet loTypeId="urn:microsoft.com/office/officeart/2005/8/layout/venn1" loCatId="relationship" qsTypeId="urn:microsoft.com/office/officeart/2005/8/quickstyle/simple1" qsCatId="simple" csTypeId="urn:microsoft.com/office/officeart/2005/8/colors/accent2_2" csCatId="accent2" phldr="1"/>
      <dgm:spPr/>
    </dgm:pt>
    <dgm:pt modelId="{A89CFACA-774E-434B-AE9E-10D0D1FD59DD}">
      <dgm:prSet phldrT="[Text]"/>
      <dgm:spPr/>
      <dgm:t>
        <a:bodyPr/>
        <a:lstStyle/>
        <a:p>
          <a:r>
            <a:rPr lang="en-US" dirty="0" smtClean="0"/>
            <a:t>School/District Nutrition Services</a:t>
          </a:r>
          <a:endParaRPr lang="en-US" dirty="0"/>
        </a:p>
      </dgm:t>
    </dgm:pt>
    <dgm:pt modelId="{4D0B5458-C517-4C9C-BA7B-96B5EE5A7ED3}" type="parTrans" cxnId="{5D154ECE-53CE-4007-8DF6-2CC0FC8AE775}">
      <dgm:prSet/>
      <dgm:spPr/>
      <dgm:t>
        <a:bodyPr/>
        <a:lstStyle/>
        <a:p>
          <a:endParaRPr lang="en-US"/>
        </a:p>
      </dgm:t>
    </dgm:pt>
    <dgm:pt modelId="{36149306-3FBE-4221-B8AD-ED698BD9BE7D}" type="sibTrans" cxnId="{5D154ECE-53CE-4007-8DF6-2CC0FC8AE775}">
      <dgm:prSet/>
      <dgm:spPr/>
      <dgm:t>
        <a:bodyPr/>
        <a:lstStyle/>
        <a:p>
          <a:endParaRPr lang="en-US"/>
        </a:p>
      </dgm:t>
    </dgm:pt>
    <dgm:pt modelId="{B702E1DF-12F3-41C9-A6A3-DC99B243D0CF}">
      <dgm:prSet phldrT="[Text]"/>
      <dgm:spPr/>
      <dgm:t>
        <a:bodyPr/>
        <a:lstStyle/>
        <a:p>
          <a:r>
            <a:rPr lang="en-US" dirty="0" smtClean="0"/>
            <a:t>County Extension Staff &amp; Volunteers</a:t>
          </a:r>
          <a:endParaRPr lang="en-US" dirty="0"/>
        </a:p>
      </dgm:t>
    </dgm:pt>
    <dgm:pt modelId="{A1CAFBBB-951C-4D3F-9C20-840549E7A84B}" type="parTrans" cxnId="{C5BEEED6-6711-49E1-BCA4-E9B64CDAB4ED}">
      <dgm:prSet/>
      <dgm:spPr/>
      <dgm:t>
        <a:bodyPr/>
        <a:lstStyle/>
        <a:p>
          <a:endParaRPr lang="en-US"/>
        </a:p>
      </dgm:t>
    </dgm:pt>
    <dgm:pt modelId="{DF9EBA0F-2489-4247-BD78-A563AF9D033D}" type="sibTrans" cxnId="{C5BEEED6-6711-49E1-BCA4-E9B64CDAB4ED}">
      <dgm:prSet/>
      <dgm:spPr/>
      <dgm:t>
        <a:bodyPr/>
        <a:lstStyle/>
        <a:p>
          <a:endParaRPr lang="en-US"/>
        </a:p>
      </dgm:t>
    </dgm:pt>
    <dgm:pt modelId="{106DDEAE-EE31-472A-B085-D8A001130D98}">
      <dgm:prSet phldrT="[Text]"/>
      <dgm:spPr/>
      <dgm:t>
        <a:bodyPr/>
        <a:lstStyle/>
        <a:p>
          <a:endParaRPr lang="en-US"/>
        </a:p>
      </dgm:t>
    </dgm:pt>
    <dgm:pt modelId="{09B5A715-1866-47AC-A03F-38069B4161B6}" type="parTrans" cxnId="{50714E4E-6857-44ED-BE7B-F72968BAA185}">
      <dgm:prSet/>
      <dgm:spPr/>
      <dgm:t>
        <a:bodyPr/>
        <a:lstStyle/>
        <a:p>
          <a:endParaRPr lang="en-US"/>
        </a:p>
      </dgm:t>
    </dgm:pt>
    <dgm:pt modelId="{192780C0-F386-48CF-8C65-BF4727DDB8EB}" type="sibTrans" cxnId="{50714E4E-6857-44ED-BE7B-F72968BAA185}">
      <dgm:prSet/>
      <dgm:spPr/>
      <dgm:t>
        <a:bodyPr/>
        <a:lstStyle/>
        <a:p>
          <a:endParaRPr lang="en-US"/>
        </a:p>
      </dgm:t>
    </dgm:pt>
    <dgm:pt modelId="{0C4AE6C3-6DE5-4AF0-9801-C52635AE46A0}">
      <dgm:prSet phldrT="[Text]"/>
      <dgm:spPr/>
      <dgm:t>
        <a:bodyPr/>
        <a:lstStyle/>
        <a:p>
          <a:r>
            <a:rPr lang="en-US" dirty="0" smtClean="0"/>
            <a:t>District Wellness/SHAC</a:t>
          </a:r>
          <a:endParaRPr lang="en-US" dirty="0"/>
        </a:p>
      </dgm:t>
    </dgm:pt>
    <dgm:pt modelId="{7D4AC24A-D287-485A-86B1-539DB4B13DE3}" type="parTrans" cxnId="{E02079C3-5C26-483C-8E39-B17CA84C4C71}">
      <dgm:prSet/>
      <dgm:spPr/>
      <dgm:t>
        <a:bodyPr/>
        <a:lstStyle/>
        <a:p>
          <a:endParaRPr lang="en-US"/>
        </a:p>
      </dgm:t>
    </dgm:pt>
    <dgm:pt modelId="{19CD398E-7461-4828-A9EF-1F8220750DE6}" type="sibTrans" cxnId="{E02079C3-5C26-483C-8E39-B17CA84C4C71}">
      <dgm:prSet/>
      <dgm:spPr/>
      <dgm:t>
        <a:bodyPr/>
        <a:lstStyle/>
        <a:p>
          <a:endParaRPr lang="en-US"/>
        </a:p>
      </dgm:t>
    </dgm:pt>
    <dgm:pt modelId="{E84F68D9-19D2-4C4C-A943-7F9032ABE555}">
      <dgm:prSet phldrT="[Text]"/>
      <dgm:spPr/>
      <dgm:t>
        <a:bodyPr/>
        <a:lstStyle/>
        <a:p>
          <a:r>
            <a:rPr lang="en-US" dirty="0" smtClean="0"/>
            <a:t>School/District Facilities and Maintenance</a:t>
          </a:r>
          <a:endParaRPr lang="en-US" dirty="0"/>
        </a:p>
      </dgm:t>
    </dgm:pt>
    <dgm:pt modelId="{DE64A2AD-FC0E-4703-AC88-90485C38AE62}" type="parTrans" cxnId="{72263CC7-9726-43F7-92E9-50A5BC24A71A}">
      <dgm:prSet/>
      <dgm:spPr/>
      <dgm:t>
        <a:bodyPr/>
        <a:lstStyle/>
        <a:p>
          <a:endParaRPr lang="en-US"/>
        </a:p>
      </dgm:t>
    </dgm:pt>
    <dgm:pt modelId="{8F354400-5655-400B-BA9F-80D8B5DE95A6}" type="sibTrans" cxnId="{72263CC7-9726-43F7-92E9-50A5BC24A71A}">
      <dgm:prSet/>
      <dgm:spPr/>
      <dgm:t>
        <a:bodyPr/>
        <a:lstStyle/>
        <a:p>
          <a:endParaRPr lang="en-US"/>
        </a:p>
      </dgm:t>
    </dgm:pt>
    <dgm:pt modelId="{0835E65A-AE10-466B-BDAA-94888A911666}">
      <dgm:prSet phldrT="[Text]"/>
      <dgm:spPr/>
      <dgm:t>
        <a:bodyPr/>
        <a:lstStyle/>
        <a:p>
          <a:r>
            <a:rPr lang="en-US" dirty="0" smtClean="0"/>
            <a:t>School &amp; Community Organizations</a:t>
          </a:r>
          <a:endParaRPr lang="en-US" dirty="0"/>
        </a:p>
      </dgm:t>
    </dgm:pt>
    <dgm:pt modelId="{AD008472-6884-49CD-9A8F-32B50D9A80C2}" type="parTrans" cxnId="{193982E5-567C-4EA6-B6E8-2B373F3FBB9E}">
      <dgm:prSet/>
      <dgm:spPr/>
      <dgm:t>
        <a:bodyPr/>
        <a:lstStyle/>
        <a:p>
          <a:endParaRPr lang="en-US"/>
        </a:p>
      </dgm:t>
    </dgm:pt>
    <dgm:pt modelId="{790B121C-47B8-4084-BDEE-6693E9E7BA20}" type="sibTrans" cxnId="{193982E5-567C-4EA6-B6E8-2B373F3FBB9E}">
      <dgm:prSet/>
      <dgm:spPr/>
      <dgm:t>
        <a:bodyPr/>
        <a:lstStyle/>
        <a:p>
          <a:endParaRPr lang="en-US"/>
        </a:p>
      </dgm:t>
    </dgm:pt>
    <dgm:pt modelId="{DA21484A-CAB8-41F1-AF6A-3B9834D6ED1F}">
      <dgm:prSet phldrT="[Text]"/>
      <dgm:spPr/>
      <dgm:t>
        <a:bodyPr/>
        <a:lstStyle/>
        <a:p>
          <a:r>
            <a:rPr lang="en-US" dirty="0" smtClean="0"/>
            <a:t>Teachers and PE Coaches</a:t>
          </a:r>
          <a:endParaRPr lang="en-US" dirty="0"/>
        </a:p>
      </dgm:t>
    </dgm:pt>
    <dgm:pt modelId="{B9DD5306-44AA-4D25-9844-9BBD3592B327}" type="parTrans" cxnId="{7AF9E7F5-0A83-4F3C-86CF-E7685A1DAAA7}">
      <dgm:prSet/>
      <dgm:spPr/>
      <dgm:t>
        <a:bodyPr/>
        <a:lstStyle/>
        <a:p>
          <a:endParaRPr lang="en-US"/>
        </a:p>
      </dgm:t>
    </dgm:pt>
    <dgm:pt modelId="{EA07382E-1952-457D-A66D-4304D7B066F5}" type="sibTrans" cxnId="{7AF9E7F5-0A83-4F3C-86CF-E7685A1DAAA7}">
      <dgm:prSet/>
      <dgm:spPr/>
      <dgm:t>
        <a:bodyPr/>
        <a:lstStyle/>
        <a:p>
          <a:endParaRPr lang="en-US"/>
        </a:p>
      </dgm:t>
    </dgm:pt>
    <dgm:pt modelId="{E952119A-2AF2-4A3F-A1C7-38747337DE2E}">
      <dgm:prSet phldrT="[Text]"/>
      <dgm:spPr/>
      <dgm:t>
        <a:bodyPr/>
        <a:lstStyle/>
        <a:p>
          <a:r>
            <a:rPr lang="en-US" dirty="0" smtClean="0"/>
            <a:t>Principal/AP</a:t>
          </a:r>
          <a:endParaRPr lang="en-US" dirty="0"/>
        </a:p>
      </dgm:t>
    </dgm:pt>
    <dgm:pt modelId="{DE0F1A61-9E0C-4354-9026-17EF7D5A04E3}" type="parTrans" cxnId="{4D5C7492-946E-4B00-8077-E15A0941A5B5}">
      <dgm:prSet/>
      <dgm:spPr/>
      <dgm:t>
        <a:bodyPr/>
        <a:lstStyle/>
        <a:p>
          <a:endParaRPr lang="en-US"/>
        </a:p>
      </dgm:t>
    </dgm:pt>
    <dgm:pt modelId="{C91589F5-1DDE-4CB6-B9BA-0593F00CDF08}" type="sibTrans" cxnId="{4D5C7492-946E-4B00-8077-E15A0941A5B5}">
      <dgm:prSet/>
      <dgm:spPr/>
      <dgm:t>
        <a:bodyPr/>
        <a:lstStyle/>
        <a:p>
          <a:endParaRPr lang="en-US"/>
        </a:p>
      </dgm:t>
    </dgm:pt>
    <dgm:pt modelId="{A96ACA31-B780-4ADD-8EB3-86FB33116BDC}">
      <dgm:prSet phldrT="[Text]"/>
      <dgm:spPr/>
      <dgm:t>
        <a:bodyPr/>
        <a:lstStyle/>
        <a:p>
          <a:endParaRPr lang="en-US" dirty="0"/>
        </a:p>
      </dgm:t>
    </dgm:pt>
    <dgm:pt modelId="{109E5ADC-FA65-41F4-B9A2-989392EC43AF}" type="parTrans" cxnId="{8CDC741D-2401-4FEC-A005-5ED745F02EE9}">
      <dgm:prSet/>
      <dgm:spPr/>
      <dgm:t>
        <a:bodyPr/>
        <a:lstStyle/>
        <a:p>
          <a:endParaRPr lang="en-US"/>
        </a:p>
      </dgm:t>
    </dgm:pt>
    <dgm:pt modelId="{ADFF6873-C263-42F3-B4E4-A5C0354541C0}" type="sibTrans" cxnId="{8CDC741D-2401-4FEC-A005-5ED745F02EE9}">
      <dgm:prSet/>
      <dgm:spPr/>
      <dgm:t>
        <a:bodyPr/>
        <a:lstStyle/>
        <a:p>
          <a:endParaRPr lang="en-US"/>
        </a:p>
      </dgm:t>
    </dgm:pt>
    <dgm:pt modelId="{C1B80477-1D17-4B9B-BB10-4BED2A3DDDBD}">
      <dgm:prSet phldrT="[Text]"/>
      <dgm:spPr/>
      <dgm:t>
        <a:bodyPr/>
        <a:lstStyle/>
        <a:p>
          <a:endParaRPr lang="en-US" dirty="0"/>
        </a:p>
      </dgm:t>
    </dgm:pt>
    <dgm:pt modelId="{EA039FE4-D266-4937-9993-23CB85FCD370}" type="parTrans" cxnId="{F52A15D8-119E-4FCF-9997-F8D2D3CB69D0}">
      <dgm:prSet/>
      <dgm:spPr/>
      <dgm:t>
        <a:bodyPr/>
        <a:lstStyle/>
        <a:p>
          <a:endParaRPr lang="en-US"/>
        </a:p>
      </dgm:t>
    </dgm:pt>
    <dgm:pt modelId="{FB6F185F-8550-443B-BE39-7A7ACBE4362F}" type="sibTrans" cxnId="{F52A15D8-119E-4FCF-9997-F8D2D3CB69D0}">
      <dgm:prSet/>
      <dgm:spPr/>
      <dgm:t>
        <a:bodyPr/>
        <a:lstStyle/>
        <a:p>
          <a:endParaRPr lang="en-US"/>
        </a:p>
      </dgm:t>
    </dgm:pt>
    <dgm:pt modelId="{BB18F85F-4925-44AA-861F-BAC3C23633D0}">
      <dgm:prSet phldrT="[Text]"/>
      <dgm:spPr/>
      <dgm:t>
        <a:bodyPr/>
        <a:lstStyle/>
        <a:p>
          <a:endParaRPr lang="en-US" dirty="0"/>
        </a:p>
      </dgm:t>
    </dgm:pt>
    <dgm:pt modelId="{2E9E550C-2CB2-4153-9F96-444A912ECFD5}" type="parTrans" cxnId="{722146A3-5676-4EC7-9F3F-E81AE1D2FC1D}">
      <dgm:prSet/>
      <dgm:spPr/>
      <dgm:t>
        <a:bodyPr/>
        <a:lstStyle/>
        <a:p>
          <a:endParaRPr lang="en-US"/>
        </a:p>
      </dgm:t>
    </dgm:pt>
    <dgm:pt modelId="{F5435DBF-8190-4ED1-BCFF-E9C063EED9A2}" type="sibTrans" cxnId="{722146A3-5676-4EC7-9F3F-E81AE1D2FC1D}">
      <dgm:prSet/>
      <dgm:spPr/>
      <dgm:t>
        <a:bodyPr/>
        <a:lstStyle/>
        <a:p>
          <a:endParaRPr lang="en-US"/>
        </a:p>
      </dgm:t>
    </dgm:pt>
    <dgm:pt modelId="{E85509FA-A2E8-4F08-83E8-55A2490F48C2}">
      <dgm:prSet phldrT="[Text]"/>
      <dgm:spPr/>
      <dgm:t>
        <a:bodyPr/>
        <a:lstStyle/>
        <a:p>
          <a:endParaRPr lang="en-US" dirty="0"/>
        </a:p>
      </dgm:t>
    </dgm:pt>
    <dgm:pt modelId="{9363DFAC-0666-4A1D-8170-DC2FA437BA8E}" type="parTrans" cxnId="{B6F49E6B-0DD2-425E-B6A1-1B7A82BFA841}">
      <dgm:prSet/>
      <dgm:spPr/>
      <dgm:t>
        <a:bodyPr/>
        <a:lstStyle/>
        <a:p>
          <a:endParaRPr lang="en-US"/>
        </a:p>
      </dgm:t>
    </dgm:pt>
    <dgm:pt modelId="{AA102D87-484F-4709-961E-F06AA5126188}" type="sibTrans" cxnId="{B6F49E6B-0DD2-425E-B6A1-1B7A82BFA841}">
      <dgm:prSet/>
      <dgm:spPr/>
      <dgm:t>
        <a:bodyPr/>
        <a:lstStyle/>
        <a:p>
          <a:endParaRPr lang="en-US"/>
        </a:p>
      </dgm:t>
    </dgm:pt>
    <dgm:pt modelId="{B4AA4AC7-F5BA-4627-9517-A397E013E1C7}" type="pres">
      <dgm:prSet presAssocID="{89E90ED3-6AD6-48BF-B852-34A275EA7ED5}" presName="compositeShape" presStyleCnt="0">
        <dgm:presLayoutVars>
          <dgm:chMax val="7"/>
          <dgm:dir/>
          <dgm:resizeHandles val="exact"/>
        </dgm:presLayoutVars>
      </dgm:prSet>
      <dgm:spPr/>
    </dgm:pt>
    <dgm:pt modelId="{04FFEF09-BCBE-4B29-B3AD-97A9725C715A}" type="pres">
      <dgm:prSet presAssocID="{A89CFACA-774E-434B-AE9E-10D0D1FD59DD}" presName="circ1" presStyleLbl="vennNode1" presStyleIdx="0" presStyleCnt="7"/>
      <dgm:spPr/>
    </dgm:pt>
    <dgm:pt modelId="{8558281E-A2E3-4953-A9AF-2173AE782A84}" type="pres">
      <dgm:prSet presAssocID="{A89CFACA-774E-434B-AE9E-10D0D1FD59DD}" presName="circ1Tx" presStyleLbl="revTx" presStyleIdx="0" presStyleCnt="0">
        <dgm:presLayoutVars>
          <dgm:chMax val="0"/>
          <dgm:chPref val="0"/>
          <dgm:bulletEnabled val="1"/>
        </dgm:presLayoutVars>
      </dgm:prSet>
      <dgm:spPr/>
      <dgm:t>
        <a:bodyPr/>
        <a:lstStyle/>
        <a:p>
          <a:endParaRPr lang="en-US"/>
        </a:p>
      </dgm:t>
    </dgm:pt>
    <dgm:pt modelId="{4576037C-8365-4483-B89C-046168CDE39B}" type="pres">
      <dgm:prSet presAssocID="{0C4AE6C3-6DE5-4AF0-9801-C52635AE46A0}" presName="circ2" presStyleLbl="vennNode1" presStyleIdx="1" presStyleCnt="7"/>
      <dgm:spPr/>
    </dgm:pt>
    <dgm:pt modelId="{ED8095C1-5D44-4B3E-AD97-68F012E5BD9C}" type="pres">
      <dgm:prSet presAssocID="{0C4AE6C3-6DE5-4AF0-9801-C52635AE46A0}" presName="circ2Tx" presStyleLbl="revTx" presStyleIdx="0" presStyleCnt="0">
        <dgm:presLayoutVars>
          <dgm:chMax val="0"/>
          <dgm:chPref val="0"/>
          <dgm:bulletEnabled val="1"/>
        </dgm:presLayoutVars>
      </dgm:prSet>
      <dgm:spPr/>
      <dgm:t>
        <a:bodyPr/>
        <a:lstStyle/>
        <a:p>
          <a:endParaRPr lang="en-US"/>
        </a:p>
      </dgm:t>
    </dgm:pt>
    <dgm:pt modelId="{95EC1822-BF28-41CB-B5AD-D6BB483C2C84}" type="pres">
      <dgm:prSet presAssocID="{E84F68D9-19D2-4C4C-A943-7F9032ABE555}" presName="circ3" presStyleLbl="vennNode1" presStyleIdx="2" presStyleCnt="7"/>
      <dgm:spPr/>
    </dgm:pt>
    <dgm:pt modelId="{1AA3CAEB-DB36-4E90-B52B-D3C9FB74FD34}" type="pres">
      <dgm:prSet presAssocID="{E84F68D9-19D2-4C4C-A943-7F9032ABE555}" presName="circ3Tx" presStyleLbl="revTx" presStyleIdx="0" presStyleCnt="0">
        <dgm:presLayoutVars>
          <dgm:chMax val="0"/>
          <dgm:chPref val="0"/>
          <dgm:bulletEnabled val="1"/>
        </dgm:presLayoutVars>
      </dgm:prSet>
      <dgm:spPr/>
      <dgm:t>
        <a:bodyPr/>
        <a:lstStyle/>
        <a:p>
          <a:endParaRPr lang="en-US"/>
        </a:p>
      </dgm:t>
    </dgm:pt>
    <dgm:pt modelId="{16042A18-914D-41BD-890C-1CC304F2FC10}" type="pres">
      <dgm:prSet presAssocID="{B702E1DF-12F3-41C9-A6A3-DC99B243D0CF}" presName="circ4" presStyleLbl="vennNode1" presStyleIdx="3" presStyleCnt="7"/>
      <dgm:spPr/>
    </dgm:pt>
    <dgm:pt modelId="{CB10DFA8-4E88-4BB5-85B3-EFB9B26631AB}" type="pres">
      <dgm:prSet presAssocID="{B702E1DF-12F3-41C9-A6A3-DC99B243D0CF}" presName="circ4Tx" presStyleLbl="revTx" presStyleIdx="0" presStyleCnt="0">
        <dgm:presLayoutVars>
          <dgm:chMax val="0"/>
          <dgm:chPref val="0"/>
          <dgm:bulletEnabled val="1"/>
        </dgm:presLayoutVars>
      </dgm:prSet>
      <dgm:spPr/>
      <dgm:t>
        <a:bodyPr/>
        <a:lstStyle/>
        <a:p>
          <a:endParaRPr lang="en-US"/>
        </a:p>
      </dgm:t>
    </dgm:pt>
    <dgm:pt modelId="{76635AFE-89D7-4CA5-A25A-E92E03F68A5B}" type="pres">
      <dgm:prSet presAssocID="{0835E65A-AE10-466B-BDAA-94888A911666}" presName="circ5" presStyleLbl="vennNode1" presStyleIdx="4" presStyleCnt="7"/>
      <dgm:spPr/>
    </dgm:pt>
    <dgm:pt modelId="{A18A6050-0B62-4D08-B450-3A8BE06BD9C1}" type="pres">
      <dgm:prSet presAssocID="{0835E65A-AE10-466B-BDAA-94888A911666}" presName="circ5Tx" presStyleLbl="revTx" presStyleIdx="0" presStyleCnt="0">
        <dgm:presLayoutVars>
          <dgm:chMax val="0"/>
          <dgm:chPref val="0"/>
          <dgm:bulletEnabled val="1"/>
        </dgm:presLayoutVars>
      </dgm:prSet>
      <dgm:spPr/>
      <dgm:t>
        <a:bodyPr/>
        <a:lstStyle/>
        <a:p>
          <a:endParaRPr lang="en-US"/>
        </a:p>
      </dgm:t>
    </dgm:pt>
    <dgm:pt modelId="{BE5697C8-1ED8-4C27-A634-1FF6B2188D10}" type="pres">
      <dgm:prSet presAssocID="{DA21484A-CAB8-41F1-AF6A-3B9834D6ED1F}" presName="circ6" presStyleLbl="vennNode1" presStyleIdx="5" presStyleCnt="7"/>
      <dgm:spPr/>
    </dgm:pt>
    <dgm:pt modelId="{6238DBA8-8910-4CA2-8F95-D2BB077EFD28}" type="pres">
      <dgm:prSet presAssocID="{DA21484A-CAB8-41F1-AF6A-3B9834D6ED1F}" presName="circ6Tx" presStyleLbl="revTx" presStyleIdx="0" presStyleCnt="0">
        <dgm:presLayoutVars>
          <dgm:chMax val="0"/>
          <dgm:chPref val="0"/>
          <dgm:bulletEnabled val="1"/>
        </dgm:presLayoutVars>
      </dgm:prSet>
      <dgm:spPr/>
      <dgm:t>
        <a:bodyPr/>
        <a:lstStyle/>
        <a:p>
          <a:endParaRPr lang="en-US"/>
        </a:p>
      </dgm:t>
    </dgm:pt>
    <dgm:pt modelId="{CA8B3274-42C2-46F9-93DB-5A2D279B13D6}" type="pres">
      <dgm:prSet presAssocID="{E952119A-2AF2-4A3F-A1C7-38747337DE2E}" presName="circ7" presStyleLbl="vennNode1" presStyleIdx="6" presStyleCnt="7"/>
      <dgm:spPr/>
    </dgm:pt>
    <dgm:pt modelId="{FFC1117A-A1BD-490E-89AE-1C2278DEE5D5}" type="pres">
      <dgm:prSet presAssocID="{E952119A-2AF2-4A3F-A1C7-38747337DE2E}" presName="circ7Tx" presStyleLbl="revTx" presStyleIdx="0" presStyleCnt="0">
        <dgm:presLayoutVars>
          <dgm:chMax val="0"/>
          <dgm:chPref val="0"/>
          <dgm:bulletEnabled val="1"/>
        </dgm:presLayoutVars>
      </dgm:prSet>
      <dgm:spPr/>
      <dgm:t>
        <a:bodyPr/>
        <a:lstStyle/>
        <a:p>
          <a:endParaRPr lang="en-US"/>
        </a:p>
      </dgm:t>
    </dgm:pt>
  </dgm:ptLst>
  <dgm:cxnLst>
    <dgm:cxn modelId="{2D6FE097-7FF2-4D1B-AB9F-85A0C4ACE6EA}" type="presOf" srcId="{B702E1DF-12F3-41C9-A6A3-DC99B243D0CF}" destId="{CB10DFA8-4E88-4BB5-85B3-EFB9B26631AB}" srcOrd="0" destOrd="0" presId="urn:microsoft.com/office/officeart/2005/8/layout/venn1"/>
    <dgm:cxn modelId="{01AD932A-951D-44CF-B9A6-EA4C95CB0A43}" type="presOf" srcId="{E84F68D9-19D2-4C4C-A943-7F9032ABE555}" destId="{1AA3CAEB-DB36-4E90-B52B-D3C9FB74FD34}" srcOrd="0" destOrd="0" presId="urn:microsoft.com/office/officeart/2005/8/layout/venn1"/>
    <dgm:cxn modelId="{AF5C1D3E-82E4-4707-B0CE-B225E5464856}" type="presOf" srcId="{DA21484A-CAB8-41F1-AF6A-3B9834D6ED1F}" destId="{6238DBA8-8910-4CA2-8F95-D2BB077EFD28}" srcOrd="0" destOrd="0" presId="urn:microsoft.com/office/officeart/2005/8/layout/venn1"/>
    <dgm:cxn modelId="{40D8FD73-54EF-489A-80AF-408BDE033D94}" type="presOf" srcId="{89E90ED3-6AD6-48BF-B852-34A275EA7ED5}" destId="{B4AA4AC7-F5BA-4627-9517-A397E013E1C7}" srcOrd="0" destOrd="0" presId="urn:microsoft.com/office/officeart/2005/8/layout/venn1"/>
    <dgm:cxn modelId="{72263CC7-9726-43F7-92E9-50A5BC24A71A}" srcId="{89E90ED3-6AD6-48BF-B852-34A275EA7ED5}" destId="{E84F68D9-19D2-4C4C-A943-7F9032ABE555}" srcOrd="2" destOrd="0" parTransId="{DE64A2AD-FC0E-4703-AC88-90485C38AE62}" sibTransId="{8F354400-5655-400B-BA9F-80D8B5DE95A6}"/>
    <dgm:cxn modelId="{E02079C3-5C26-483C-8E39-B17CA84C4C71}" srcId="{89E90ED3-6AD6-48BF-B852-34A275EA7ED5}" destId="{0C4AE6C3-6DE5-4AF0-9801-C52635AE46A0}" srcOrd="1" destOrd="0" parTransId="{7D4AC24A-D287-485A-86B1-539DB4B13DE3}" sibTransId="{19CD398E-7461-4828-A9EF-1F8220750DE6}"/>
    <dgm:cxn modelId="{4D5C7492-946E-4B00-8077-E15A0941A5B5}" srcId="{89E90ED3-6AD6-48BF-B852-34A275EA7ED5}" destId="{E952119A-2AF2-4A3F-A1C7-38747337DE2E}" srcOrd="6" destOrd="0" parTransId="{DE0F1A61-9E0C-4354-9026-17EF7D5A04E3}" sibTransId="{C91589F5-1DDE-4CB6-B9BA-0593F00CDF08}"/>
    <dgm:cxn modelId="{DFC60067-221F-4C8E-9103-7AEC0C78061B}" type="presOf" srcId="{E952119A-2AF2-4A3F-A1C7-38747337DE2E}" destId="{FFC1117A-A1BD-490E-89AE-1C2278DEE5D5}" srcOrd="0" destOrd="0" presId="urn:microsoft.com/office/officeart/2005/8/layout/venn1"/>
    <dgm:cxn modelId="{F52A15D8-119E-4FCF-9997-F8D2D3CB69D0}" srcId="{89E90ED3-6AD6-48BF-B852-34A275EA7ED5}" destId="{C1B80477-1D17-4B9B-BB10-4BED2A3DDDBD}" srcOrd="9" destOrd="0" parTransId="{EA039FE4-D266-4937-9993-23CB85FCD370}" sibTransId="{FB6F185F-8550-443B-BE39-7A7ACBE4362F}"/>
    <dgm:cxn modelId="{722146A3-5676-4EC7-9F3F-E81AE1D2FC1D}" srcId="{89E90ED3-6AD6-48BF-B852-34A275EA7ED5}" destId="{BB18F85F-4925-44AA-861F-BAC3C23633D0}" srcOrd="8" destOrd="0" parTransId="{2E9E550C-2CB2-4153-9F96-444A912ECFD5}" sibTransId="{F5435DBF-8190-4ED1-BCFF-E9C063EED9A2}"/>
    <dgm:cxn modelId="{7AF9E7F5-0A83-4F3C-86CF-E7685A1DAAA7}" srcId="{89E90ED3-6AD6-48BF-B852-34A275EA7ED5}" destId="{DA21484A-CAB8-41F1-AF6A-3B9834D6ED1F}" srcOrd="5" destOrd="0" parTransId="{B9DD5306-44AA-4D25-9844-9BBD3592B327}" sibTransId="{EA07382E-1952-457D-A66D-4304D7B066F5}"/>
    <dgm:cxn modelId="{554B9DF1-DF07-449F-84A5-37901A7799A3}" type="presOf" srcId="{0835E65A-AE10-466B-BDAA-94888A911666}" destId="{A18A6050-0B62-4D08-B450-3A8BE06BD9C1}" srcOrd="0" destOrd="0" presId="urn:microsoft.com/office/officeart/2005/8/layout/venn1"/>
    <dgm:cxn modelId="{737D65D5-8913-410D-BFA6-8EDF6E3076E7}" type="presOf" srcId="{0C4AE6C3-6DE5-4AF0-9801-C52635AE46A0}" destId="{ED8095C1-5D44-4B3E-AD97-68F012E5BD9C}" srcOrd="0" destOrd="0" presId="urn:microsoft.com/office/officeart/2005/8/layout/venn1"/>
    <dgm:cxn modelId="{D2DA6A64-AB46-4ED5-856E-21046E5550C5}" type="presOf" srcId="{A89CFACA-774E-434B-AE9E-10D0D1FD59DD}" destId="{8558281E-A2E3-4953-A9AF-2173AE782A84}" srcOrd="0" destOrd="0" presId="urn:microsoft.com/office/officeart/2005/8/layout/venn1"/>
    <dgm:cxn modelId="{8CDC741D-2401-4FEC-A005-5ED745F02EE9}" srcId="{89E90ED3-6AD6-48BF-B852-34A275EA7ED5}" destId="{A96ACA31-B780-4ADD-8EB3-86FB33116BDC}" srcOrd="10" destOrd="0" parTransId="{109E5ADC-FA65-41F4-B9A2-989392EC43AF}" sibTransId="{ADFF6873-C263-42F3-B4E4-A5C0354541C0}"/>
    <dgm:cxn modelId="{50714E4E-6857-44ED-BE7B-F72968BAA185}" srcId="{89E90ED3-6AD6-48BF-B852-34A275EA7ED5}" destId="{106DDEAE-EE31-472A-B085-D8A001130D98}" srcOrd="11" destOrd="0" parTransId="{09B5A715-1866-47AC-A03F-38069B4161B6}" sibTransId="{192780C0-F386-48CF-8C65-BF4727DDB8EB}"/>
    <dgm:cxn modelId="{5D154ECE-53CE-4007-8DF6-2CC0FC8AE775}" srcId="{89E90ED3-6AD6-48BF-B852-34A275EA7ED5}" destId="{A89CFACA-774E-434B-AE9E-10D0D1FD59DD}" srcOrd="0" destOrd="0" parTransId="{4D0B5458-C517-4C9C-BA7B-96B5EE5A7ED3}" sibTransId="{36149306-3FBE-4221-B8AD-ED698BD9BE7D}"/>
    <dgm:cxn modelId="{C5BEEED6-6711-49E1-BCA4-E9B64CDAB4ED}" srcId="{89E90ED3-6AD6-48BF-B852-34A275EA7ED5}" destId="{B702E1DF-12F3-41C9-A6A3-DC99B243D0CF}" srcOrd="3" destOrd="0" parTransId="{A1CAFBBB-951C-4D3F-9C20-840549E7A84B}" sibTransId="{DF9EBA0F-2489-4247-BD78-A563AF9D033D}"/>
    <dgm:cxn modelId="{193982E5-567C-4EA6-B6E8-2B373F3FBB9E}" srcId="{89E90ED3-6AD6-48BF-B852-34A275EA7ED5}" destId="{0835E65A-AE10-466B-BDAA-94888A911666}" srcOrd="4" destOrd="0" parTransId="{AD008472-6884-49CD-9A8F-32B50D9A80C2}" sibTransId="{790B121C-47B8-4084-BDEE-6693E9E7BA20}"/>
    <dgm:cxn modelId="{B6F49E6B-0DD2-425E-B6A1-1B7A82BFA841}" srcId="{89E90ED3-6AD6-48BF-B852-34A275EA7ED5}" destId="{E85509FA-A2E8-4F08-83E8-55A2490F48C2}" srcOrd="7" destOrd="0" parTransId="{9363DFAC-0666-4A1D-8170-DC2FA437BA8E}" sibTransId="{AA102D87-484F-4709-961E-F06AA5126188}"/>
    <dgm:cxn modelId="{1AB848FC-D45E-4425-92BF-79D5EA15DB61}" type="presParOf" srcId="{B4AA4AC7-F5BA-4627-9517-A397E013E1C7}" destId="{04FFEF09-BCBE-4B29-B3AD-97A9725C715A}" srcOrd="0" destOrd="0" presId="urn:microsoft.com/office/officeart/2005/8/layout/venn1"/>
    <dgm:cxn modelId="{CC721925-878E-4CBA-8A81-F2D3D44B6112}" type="presParOf" srcId="{B4AA4AC7-F5BA-4627-9517-A397E013E1C7}" destId="{8558281E-A2E3-4953-A9AF-2173AE782A84}" srcOrd="1" destOrd="0" presId="urn:microsoft.com/office/officeart/2005/8/layout/venn1"/>
    <dgm:cxn modelId="{69F4A9B7-8A42-47F4-B14A-B92536E36F67}" type="presParOf" srcId="{B4AA4AC7-F5BA-4627-9517-A397E013E1C7}" destId="{4576037C-8365-4483-B89C-046168CDE39B}" srcOrd="2" destOrd="0" presId="urn:microsoft.com/office/officeart/2005/8/layout/venn1"/>
    <dgm:cxn modelId="{7EFC121C-7447-4A4E-9626-410FACECCC5A}" type="presParOf" srcId="{B4AA4AC7-F5BA-4627-9517-A397E013E1C7}" destId="{ED8095C1-5D44-4B3E-AD97-68F012E5BD9C}" srcOrd="3" destOrd="0" presId="urn:microsoft.com/office/officeart/2005/8/layout/venn1"/>
    <dgm:cxn modelId="{0715DC7F-CAD4-46B3-AA78-6A45EC4025FF}" type="presParOf" srcId="{B4AA4AC7-F5BA-4627-9517-A397E013E1C7}" destId="{95EC1822-BF28-41CB-B5AD-D6BB483C2C84}" srcOrd="4" destOrd="0" presId="urn:microsoft.com/office/officeart/2005/8/layout/venn1"/>
    <dgm:cxn modelId="{C9B7D83E-36D1-4A6C-85B2-17AC0D70E01E}" type="presParOf" srcId="{B4AA4AC7-F5BA-4627-9517-A397E013E1C7}" destId="{1AA3CAEB-DB36-4E90-B52B-D3C9FB74FD34}" srcOrd="5" destOrd="0" presId="urn:microsoft.com/office/officeart/2005/8/layout/venn1"/>
    <dgm:cxn modelId="{5D7D6F63-22CB-4EF2-8828-EB78E45179C0}" type="presParOf" srcId="{B4AA4AC7-F5BA-4627-9517-A397E013E1C7}" destId="{16042A18-914D-41BD-890C-1CC304F2FC10}" srcOrd="6" destOrd="0" presId="urn:microsoft.com/office/officeart/2005/8/layout/venn1"/>
    <dgm:cxn modelId="{A6612F2A-D0D4-4806-A4FB-942E339EE57E}" type="presParOf" srcId="{B4AA4AC7-F5BA-4627-9517-A397E013E1C7}" destId="{CB10DFA8-4E88-4BB5-85B3-EFB9B26631AB}" srcOrd="7" destOrd="0" presId="urn:microsoft.com/office/officeart/2005/8/layout/venn1"/>
    <dgm:cxn modelId="{54DFC950-13B0-44EA-8CEB-A40D9273F101}" type="presParOf" srcId="{B4AA4AC7-F5BA-4627-9517-A397E013E1C7}" destId="{76635AFE-89D7-4CA5-A25A-E92E03F68A5B}" srcOrd="8" destOrd="0" presId="urn:microsoft.com/office/officeart/2005/8/layout/venn1"/>
    <dgm:cxn modelId="{AB7634FD-6FA5-4289-A275-E67E5FEA9912}" type="presParOf" srcId="{B4AA4AC7-F5BA-4627-9517-A397E013E1C7}" destId="{A18A6050-0B62-4D08-B450-3A8BE06BD9C1}" srcOrd="9" destOrd="0" presId="urn:microsoft.com/office/officeart/2005/8/layout/venn1"/>
    <dgm:cxn modelId="{0587E7DF-2237-489F-A515-07C529D5E2F4}" type="presParOf" srcId="{B4AA4AC7-F5BA-4627-9517-A397E013E1C7}" destId="{BE5697C8-1ED8-4C27-A634-1FF6B2188D10}" srcOrd="10" destOrd="0" presId="urn:microsoft.com/office/officeart/2005/8/layout/venn1"/>
    <dgm:cxn modelId="{B22B6A45-77CC-4D94-AF3B-B0D3F25F90DB}" type="presParOf" srcId="{B4AA4AC7-F5BA-4627-9517-A397E013E1C7}" destId="{6238DBA8-8910-4CA2-8F95-D2BB077EFD28}" srcOrd="11" destOrd="0" presId="urn:microsoft.com/office/officeart/2005/8/layout/venn1"/>
    <dgm:cxn modelId="{04E3BAD7-42BF-4E20-8497-D5CB25A6E7C8}" type="presParOf" srcId="{B4AA4AC7-F5BA-4627-9517-A397E013E1C7}" destId="{CA8B3274-42C2-46F9-93DB-5A2D279B13D6}" srcOrd="12" destOrd="0" presId="urn:microsoft.com/office/officeart/2005/8/layout/venn1"/>
    <dgm:cxn modelId="{59ADF689-FEC1-4FC1-8290-B597B0288AF9}" type="presParOf" srcId="{B4AA4AC7-F5BA-4627-9517-A397E013E1C7}" destId="{FFC1117A-A1BD-490E-89AE-1C2278DEE5D5}" srcOrd="1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FEF09-BCBE-4B29-B3AD-97A9725C715A}">
      <dsp:nvSpPr>
        <dsp:cNvPr id="0" name=""/>
        <dsp:cNvSpPr/>
      </dsp:nvSpPr>
      <dsp:spPr>
        <a:xfrm>
          <a:off x="3066814" y="1279221"/>
          <a:ext cx="1638770" cy="1638971"/>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8558281E-A2E3-4953-A9AF-2173AE782A84}">
      <dsp:nvSpPr>
        <dsp:cNvPr id="0" name=""/>
        <dsp:cNvSpPr/>
      </dsp:nvSpPr>
      <dsp:spPr>
        <a:xfrm>
          <a:off x="2947320" y="0"/>
          <a:ext cx="1877758" cy="100488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n-US" sz="2200" kern="1200" dirty="0" smtClean="0"/>
            <a:t>School/District Nutrition Services</a:t>
          </a:r>
          <a:endParaRPr lang="en-US" sz="2200" kern="1200" dirty="0"/>
        </a:p>
      </dsp:txBody>
      <dsp:txXfrm>
        <a:off x="2947320" y="0"/>
        <a:ext cx="1877758" cy="1004887"/>
      </dsp:txXfrm>
    </dsp:sp>
    <dsp:sp modelId="{4576037C-8365-4483-B89C-046168CDE39B}">
      <dsp:nvSpPr>
        <dsp:cNvPr id="0" name=""/>
        <dsp:cNvSpPr/>
      </dsp:nvSpPr>
      <dsp:spPr>
        <a:xfrm>
          <a:off x="3547520" y="1510346"/>
          <a:ext cx="1638770" cy="1638971"/>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D8095C1-5D44-4B3E-AD97-68F012E5BD9C}">
      <dsp:nvSpPr>
        <dsp:cNvPr id="0" name=""/>
        <dsp:cNvSpPr/>
      </dsp:nvSpPr>
      <dsp:spPr>
        <a:xfrm>
          <a:off x="5388406" y="954643"/>
          <a:ext cx="1775334" cy="110537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n-US" sz="2200" kern="1200" dirty="0" smtClean="0"/>
            <a:t>District Wellness/SHAC</a:t>
          </a:r>
          <a:endParaRPr lang="en-US" sz="2200" kern="1200" dirty="0"/>
        </a:p>
      </dsp:txBody>
      <dsp:txXfrm>
        <a:off x="5388406" y="954643"/>
        <a:ext cx="1775334" cy="1105376"/>
      </dsp:txXfrm>
    </dsp:sp>
    <dsp:sp modelId="{95EC1822-BF28-41CB-B5AD-D6BB483C2C84}">
      <dsp:nvSpPr>
        <dsp:cNvPr id="0" name=""/>
        <dsp:cNvSpPr/>
      </dsp:nvSpPr>
      <dsp:spPr>
        <a:xfrm>
          <a:off x="3665648" y="2030375"/>
          <a:ext cx="1638770" cy="1638971"/>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AA3CAEB-DB36-4E90-B52B-D3C9FB74FD34}">
      <dsp:nvSpPr>
        <dsp:cNvPr id="0" name=""/>
        <dsp:cNvSpPr/>
      </dsp:nvSpPr>
      <dsp:spPr>
        <a:xfrm>
          <a:off x="5559111" y="2361485"/>
          <a:ext cx="1741193" cy="118074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n-US" sz="2200" kern="1200" dirty="0" smtClean="0"/>
            <a:t>School/District Facilities and Maintenance</a:t>
          </a:r>
          <a:endParaRPr lang="en-US" sz="2200" kern="1200" dirty="0"/>
        </a:p>
      </dsp:txBody>
      <dsp:txXfrm>
        <a:off x="5559111" y="2361485"/>
        <a:ext cx="1741193" cy="1180742"/>
      </dsp:txXfrm>
    </dsp:sp>
    <dsp:sp modelId="{16042A18-914D-41BD-890C-1CC304F2FC10}">
      <dsp:nvSpPr>
        <dsp:cNvPr id="0" name=""/>
        <dsp:cNvSpPr/>
      </dsp:nvSpPr>
      <dsp:spPr>
        <a:xfrm>
          <a:off x="3333114" y="2447403"/>
          <a:ext cx="1638770" cy="1638971"/>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B10DFA8-4E88-4BB5-85B3-EFB9B26631AB}">
      <dsp:nvSpPr>
        <dsp:cNvPr id="0" name=""/>
        <dsp:cNvSpPr/>
      </dsp:nvSpPr>
      <dsp:spPr>
        <a:xfrm>
          <a:off x="4808008" y="3944183"/>
          <a:ext cx="1877758" cy="108025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n-US" sz="2200" kern="1200" dirty="0" smtClean="0"/>
            <a:t>County Extension Staff &amp; Volunteers</a:t>
          </a:r>
          <a:endParaRPr lang="en-US" sz="2200" kern="1200" dirty="0"/>
        </a:p>
      </dsp:txBody>
      <dsp:txXfrm>
        <a:off x="4808008" y="3944183"/>
        <a:ext cx="1877758" cy="1080254"/>
      </dsp:txXfrm>
    </dsp:sp>
    <dsp:sp modelId="{76635AFE-89D7-4CA5-A25A-E92E03F68A5B}">
      <dsp:nvSpPr>
        <dsp:cNvPr id="0" name=""/>
        <dsp:cNvSpPr/>
      </dsp:nvSpPr>
      <dsp:spPr>
        <a:xfrm>
          <a:off x="2800514" y="2447403"/>
          <a:ext cx="1638770" cy="1638971"/>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18A6050-0B62-4D08-B450-3A8BE06BD9C1}">
      <dsp:nvSpPr>
        <dsp:cNvPr id="0" name=""/>
        <dsp:cNvSpPr/>
      </dsp:nvSpPr>
      <dsp:spPr>
        <a:xfrm>
          <a:off x="1086633" y="3944183"/>
          <a:ext cx="1877758" cy="108025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n-US" sz="2200" kern="1200" dirty="0" smtClean="0"/>
            <a:t>School &amp; Community Organizations</a:t>
          </a:r>
          <a:endParaRPr lang="en-US" sz="2200" kern="1200" dirty="0"/>
        </a:p>
      </dsp:txBody>
      <dsp:txXfrm>
        <a:off x="1086633" y="3944183"/>
        <a:ext cx="1877758" cy="1080254"/>
      </dsp:txXfrm>
    </dsp:sp>
    <dsp:sp modelId="{BE5697C8-1ED8-4C27-A634-1FF6B2188D10}">
      <dsp:nvSpPr>
        <dsp:cNvPr id="0" name=""/>
        <dsp:cNvSpPr/>
      </dsp:nvSpPr>
      <dsp:spPr>
        <a:xfrm>
          <a:off x="2467980" y="2030375"/>
          <a:ext cx="1638770" cy="1638971"/>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238DBA8-8910-4CA2-8F95-D2BB077EFD28}">
      <dsp:nvSpPr>
        <dsp:cNvPr id="0" name=""/>
        <dsp:cNvSpPr/>
      </dsp:nvSpPr>
      <dsp:spPr>
        <a:xfrm>
          <a:off x="472094" y="2361485"/>
          <a:ext cx="1741193" cy="118074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n-US" sz="2200" kern="1200" dirty="0" smtClean="0"/>
            <a:t>Teachers and PE Coaches</a:t>
          </a:r>
          <a:endParaRPr lang="en-US" sz="2200" kern="1200" dirty="0"/>
        </a:p>
      </dsp:txBody>
      <dsp:txXfrm>
        <a:off x="472094" y="2361485"/>
        <a:ext cx="1741193" cy="1180742"/>
      </dsp:txXfrm>
    </dsp:sp>
    <dsp:sp modelId="{CA8B3274-42C2-46F9-93DB-5A2D279B13D6}">
      <dsp:nvSpPr>
        <dsp:cNvPr id="0" name=""/>
        <dsp:cNvSpPr/>
      </dsp:nvSpPr>
      <dsp:spPr>
        <a:xfrm>
          <a:off x="2586108" y="1510346"/>
          <a:ext cx="1638770" cy="1638971"/>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FC1117A-A1BD-490E-89AE-1C2278DEE5D5}">
      <dsp:nvSpPr>
        <dsp:cNvPr id="0" name=""/>
        <dsp:cNvSpPr/>
      </dsp:nvSpPr>
      <dsp:spPr>
        <a:xfrm>
          <a:off x="608658" y="954643"/>
          <a:ext cx="1775334" cy="110537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n-US" sz="2200" kern="1200" dirty="0" smtClean="0"/>
            <a:t>Principal/AP</a:t>
          </a:r>
          <a:endParaRPr lang="en-US" sz="2200" kern="1200" dirty="0"/>
        </a:p>
      </dsp:txBody>
      <dsp:txXfrm>
        <a:off x="608658" y="954643"/>
        <a:ext cx="1775334" cy="110537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F38D1955-B5A4-4723-B8D2-B4AA66B0BE1F}" type="datetimeFigureOut">
              <a:rPr lang="en-US" smtClean="0"/>
              <a:t>6/5/2017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6DEC2C5-D7F5-41B5-B6B5-D803FF923B1A}" type="slidenum">
              <a:rPr lang="en-US" smtClean="0"/>
              <a:t>‹#›</a:t>
            </a:fld>
            <a:endParaRPr lang="en-US"/>
          </a:p>
        </p:txBody>
      </p:sp>
    </p:spTree>
    <p:extLst>
      <p:ext uri="{BB962C8B-B14F-4D97-AF65-F5344CB8AC3E}">
        <p14:creationId xmlns:p14="http://schemas.microsoft.com/office/powerpoint/2010/main" val="10172240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51923C3-4196-49EF-8FDC-3D0FCC714017}" type="datetimeFigureOut">
              <a:rPr lang="en-US" smtClean="0"/>
              <a:t>6/5/2017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2B5BBEB-3ECF-4473-9F30-4E47A165E974}" type="slidenum">
              <a:rPr lang="en-US" smtClean="0"/>
              <a:t>‹#›</a:t>
            </a:fld>
            <a:endParaRPr lang="en-US"/>
          </a:p>
        </p:txBody>
      </p:sp>
    </p:spTree>
    <p:extLst>
      <p:ext uri="{BB962C8B-B14F-4D97-AF65-F5344CB8AC3E}">
        <p14:creationId xmlns:p14="http://schemas.microsoft.com/office/powerpoint/2010/main" val="3151655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868" indent="-285718" algn="ctr">
              <a:defRPr sz="1100">
                <a:solidFill>
                  <a:srgbClr val="333300"/>
                </a:solidFill>
                <a:latin typeface="Times New Roman" pitchFamily="18" charset="0"/>
              </a:defRPr>
            </a:lvl2pPr>
            <a:lvl3pPr marL="1142874" indent="-228574" algn="ctr">
              <a:defRPr sz="1100">
                <a:solidFill>
                  <a:srgbClr val="333300"/>
                </a:solidFill>
                <a:latin typeface="Times New Roman" pitchFamily="18" charset="0"/>
              </a:defRPr>
            </a:lvl3pPr>
            <a:lvl4pPr marL="1600023" indent="-228574" algn="ctr">
              <a:defRPr sz="1100">
                <a:solidFill>
                  <a:srgbClr val="333300"/>
                </a:solidFill>
                <a:latin typeface="Times New Roman" pitchFamily="18" charset="0"/>
              </a:defRPr>
            </a:lvl4pPr>
            <a:lvl5pPr marL="2057174" indent="-228574" algn="ctr">
              <a:defRPr sz="1100">
                <a:solidFill>
                  <a:srgbClr val="333300"/>
                </a:solidFill>
                <a:latin typeface="Times New Roman" pitchFamily="18" charset="0"/>
              </a:defRPr>
            </a:lvl5pPr>
            <a:lvl6pPr marL="2514322" indent="-228574" algn="ctr" eaLnBrk="0" fontAlgn="base" hangingPunct="0">
              <a:spcBef>
                <a:spcPct val="0"/>
              </a:spcBef>
              <a:spcAft>
                <a:spcPct val="0"/>
              </a:spcAft>
              <a:defRPr sz="1100">
                <a:solidFill>
                  <a:srgbClr val="333300"/>
                </a:solidFill>
                <a:latin typeface="Times New Roman" pitchFamily="18" charset="0"/>
              </a:defRPr>
            </a:lvl6pPr>
            <a:lvl7pPr marL="2971470" indent="-228574" algn="ctr" eaLnBrk="0" fontAlgn="base" hangingPunct="0">
              <a:spcBef>
                <a:spcPct val="0"/>
              </a:spcBef>
              <a:spcAft>
                <a:spcPct val="0"/>
              </a:spcAft>
              <a:defRPr sz="1100">
                <a:solidFill>
                  <a:srgbClr val="333300"/>
                </a:solidFill>
                <a:latin typeface="Times New Roman" pitchFamily="18" charset="0"/>
              </a:defRPr>
            </a:lvl7pPr>
            <a:lvl8pPr marL="3428621" indent="-228574" algn="ctr" eaLnBrk="0" fontAlgn="base" hangingPunct="0">
              <a:spcBef>
                <a:spcPct val="0"/>
              </a:spcBef>
              <a:spcAft>
                <a:spcPct val="0"/>
              </a:spcAft>
              <a:defRPr sz="1100">
                <a:solidFill>
                  <a:srgbClr val="333300"/>
                </a:solidFill>
                <a:latin typeface="Times New Roman" pitchFamily="18" charset="0"/>
              </a:defRPr>
            </a:lvl8pPr>
            <a:lvl9pPr marL="3885770" indent="-228574" algn="ctr" eaLnBrk="0" fontAlgn="base" hangingPunct="0">
              <a:spcBef>
                <a:spcPct val="0"/>
              </a:spcBef>
              <a:spcAft>
                <a:spcPct val="0"/>
              </a:spcAft>
              <a:defRPr sz="1100">
                <a:solidFill>
                  <a:srgbClr val="333300"/>
                </a:solidFill>
                <a:latin typeface="Times New Roman" pitchFamily="18" charset="0"/>
              </a:defRPr>
            </a:lvl9pPr>
          </a:lstStyle>
          <a:p>
            <a:pPr algn="r"/>
            <a:fld id="{5F54E29F-0093-4DF4-994B-B43C0C55AA6E}" type="slidenum">
              <a:rPr lang="en-US" altLang="en-US" sz="1200">
                <a:solidFill>
                  <a:srgbClr val="000000"/>
                </a:solidFill>
              </a:rPr>
              <a:pPr algn="r"/>
              <a:t>1</a:t>
            </a:fld>
            <a:endParaRPr lang="en-US" altLang="en-US" sz="1200">
              <a:solidFill>
                <a:srgbClr val="000000"/>
              </a:solidFill>
            </a:endParaRPr>
          </a:p>
        </p:txBody>
      </p:sp>
      <p:sp>
        <p:nvSpPr>
          <p:cNvPr id="51203" name="Rectangle 2"/>
          <p:cNvSpPr>
            <a:spLocks noGrp="1" noRot="1" noChangeAspect="1" noChangeArrowheads="1" noTextEdit="1"/>
          </p:cNvSpPr>
          <p:nvPr>
            <p:ph type="sldImg"/>
          </p:nvPr>
        </p:nvSpPr>
        <p:spPr>
          <a:xfrm>
            <a:off x="1181100" y="696913"/>
            <a:ext cx="4648200" cy="3486150"/>
          </a:xfrm>
          <a:ln/>
        </p:spPr>
      </p:sp>
      <p:sp>
        <p:nvSpPr>
          <p:cNvPr id="512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t>Welcome to Learn, Grow, Eat and Go!  This curriculum, LGEG for short, is a 10-week unit of study that is hands-on, multifaceted, and academically rich.   LGEG was developed for a</a:t>
            </a:r>
            <a:r>
              <a:rPr lang="en-US" baseline="0" dirty="0" smtClean="0"/>
              <a:t> research project in which Texas A&amp; M </a:t>
            </a:r>
            <a:r>
              <a:rPr lang="en-US" baseline="0" dirty="0" err="1" smtClean="0"/>
              <a:t>Agrilife</a:t>
            </a:r>
            <a:r>
              <a:rPr lang="en-US" baseline="0" dirty="0" smtClean="0"/>
              <a:t>  Extension contributed and is a part of the International Junior Master Gardener Curriculum.  This research project helped to support a significant </a:t>
            </a:r>
            <a:r>
              <a:rPr lang="en-US" dirty="0" smtClean="0"/>
              <a:t>body </a:t>
            </a:r>
            <a:r>
              <a:rPr lang="en-US" dirty="0"/>
              <a:t>of research showing the relationship between improving school performance, attendance, attachment and commitment, and the development of pro-social skills and leadership capacity related to </a:t>
            </a:r>
            <a:r>
              <a:rPr lang="en-US" i="1" u="sng" dirty="0"/>
              <a:t>increased physical activity and improved opportunities for project-based, hands-on or real life learning.</a:t>
            </a:r>
            <a:r>
              <a:rPr lang="en-US" dirty="0"/>
              <a:t>  LGEG is focused on getting children to participate in </a:t>
            </a:r>
            <a:r>
              <a:rPr lang="en-US" dirty="0" smtClean="0"/>
              <a:t>activities </a:t>
            </a:r>
            <a:r>
              <a:rPr lang="en-US" dirty="0"/>
              <a:t>where they can learn important science, math and language arts concepts and at the same time be more physically active, improve healthy eating habits and have fun.  LGEG activities promote leadership and responsibility in children  and, according to teacher surveys, have improved classroom participation. </a:t>
            </a:r>
            <a:r>
              <a:rPr lang="en-US" dirty="0" smtClean="0"/>
              <a:t> It is comprised of 20 lessons which</a:t>
            </a:r>
            <a:r>
              <a:rPr lang="en-US" baseline="0" dirty="0" smtClean="0"/>
              <a:t> also feature food exposures, gardening, and physical activities.</a:t>
            </a:r>
          </a:p>
          <a:p>
            <a:endParaRPr lang="en-US" baseline="0" dirty="0" smtClean="0"/>
          </a:p>
          <a:p>
            <a:r>
              <a:rPr lang="en-US" baseline="0" dirty="0" smtClean="0"/>
              <a:t>LGEG is a part of the Junior Master Gardener Program  (JMG).  JMG is an innovative 4-H gardening program developed by Texas A&amp;M </a:t>
            </a:r>
            <a:r>
              <a:rPr lang="en-US" baseline="0" dirty="0" err="1" smtClean="0"/>
              <a:t>Agrilife</a:t>
            </a:r>
            <a:r>
              <a:rPr lang="en-US" baseline="0" dirty="0" smtClean="0"/>
              <a:t> Extension </a:t>
            </a:r>
            <a:endParaRPr lang="en-US" dirty="0" smtClean="0"/>
          </a:p>
          <a:p>
            <a:endParaRPr lang="en-US" altLang="en-US" dirty="0" smtClean="0"/>
          </a:p>
          <a:p>
            <a:r>
              <a:rPr lang="en-US" altLang="en-US" dirty="0" smtClean="0"/>
              <a:t>We think using LGEG</a:t>
            </a:r>
            <a:r>
              <a:rPr lang="en-US" altLang="en-US" baseline="0" dirty="0" smtClean="0"/>
              <a:t> in after school programming is a great way to utilize this curriculum.  </a:t>
            </a:r>
          </a:p>
          <a:p>
            <a:endParaRPr lang="en-US" altLang="en-US" baseline="0" dirty="0" smtClean="0"/>
          </a:p>
          <a:p>
            <a:r>
              <a:rPr lang="en-US" altLang="en-US" baseline="0" dirty="0" smtClean="0"/>
              <a:t>Optional – </a:t>
            </a:r>
          </a:p>
          <a:p>
            <a:pPr eaLnBrk="1" hangingPunct="1">
              <a:buFont typeface="Webdings" pitchFamily="18" charset="2"/>
              <a:buNone/>
            </a:pPr>
            <a:r>
              <a:rPr lang="en-US" altLang="en-US" baseline="0" dirty="0" smtClean="0"/>
              <a:t>	</a:t>
            </a:r>
            <a:r>
              <a:rPr lang="en-US" altLang="en-US" sz="1400" dirty="0"/>
              <a:t>National On-line Survey for Leaders</a:t>
            </a:r>
            <a:r>
              <a:rPr lang="en-US" altLang="en-US" sz="1400" dirty="0">
                <a:solidFill>
                  <a:srgbClr val="FFFF00"/>
                </a:solidFill>
              </a:rPr>
              <a:t> </a:t>
            </a:r>
            <a:r>
              <a:rPr lang="en-US" altLang="en-US" sz="900" dirty="0">
                <a:solidFill>
                  <a:srgbClr val="000099"/>
                </a:solidFill>
              </a:rPr>
              <a:t>Conducted by Texas A&amp;M University Department of Agricultural Education and National JMG Program Office</a:t>
            </a:r>
          </a:p>
          <a:p>
            <a:pPr eaLnBrk="1" hangingPunct="1"/>
            <a:r>
              <a:rPr lang="en-US" altLang="en-US" dirty="0"/>
              <a:t>Over 85% of respondents stated that</a:t>
            </a:r>
          </a:p>
          <a:p>
            <a:pPr eaLnBrk="1" hangingPunct="1">
              <a:buFontTx/>
              <a:buNone/>
            </a:pPr>
            <a:r>
              <a:rPr lang="en-US" altLang="en-US" i="1" dirty="0">
                <a:solidFill>
                  <a:srgbClr val="66FF33"/>
                </a:solidFill>
              </a:rPr>
              <a:t>        </a:t>
            </a:r>
            <a:r>
              <a:rPr lang="en-US" altLang="en-US" i="1" dirty="0">
                <a:solidFill>
                  <a:srgbClr val="000099"/>
                </a:solidFill>
              </a:rPr>
              <a:t>JMG has increased youth interest in science</a:t>
            </a:r>
          </a:p>
          <a:p>
            <a:pPr eaLnBrk="1" hangingPunct="1"/>
            <a:r>
              <a:rPr lang="en-US" altLang="en-US" dirty="0"/>
              <a:t>Over 83% of respondents stated JMG has</a:t>
            </a:r>
            <a:r>
              <a:rPr lang="en-US" altLang="en-US" dirty="0">
                <a:solidFill>
                  <a:srgbClr val="000099"/>
                </a:solidFill>
              </a:rPr>
              <a:t>     </a:t>
            </a:r>
          </a:p>
          <a:p>
            <a:pPr eaLnBrk="1" hangingPunct="1">
              <a:buFontTx/>
              <a:buNone/>
            </a:pPr>
            <a:r>
              <a:rPr lang="en-US" altLang="en-US" i="1" dirty="0">
                <a:solidFill>
                  <a:srgbClr val="000099"/>
                </a:solidFill>
              </a:rPr>
              <a:t>        contributed to higher academic standards</a:t>
            </a:r>
          </a:p>
          <a:p>
            <a:pPr eaLnBrk="1" hangingPunct="1"/>
            <a:r>
              <a:rPr lang="en-US" altLang="en-US" dirty="0"/>
              <a:t>Over 85% of respondents said JMG youths were</a:t>
            </a:r>
          </a:p>
          <a:p>
            <a:pPr eaLnBrk="1" hangingPunct="1">
              <a:buFontTx/>
              <a:buNone/>
            </a:pPr>
            <a:r>
              <a:rPr lang="en-US" altLang="en-US" dirty="0">
                <a:solidFill>
                  <a:srgbClr val="000099"/>
                </a:solidFill>
              </a:rPr>
              <a:t>		</a:t>
            </a:r>
            <a:r>
              <a:rPr lang="en-US" altLang="en-US" i="1" dirty="0">
                <a:solidFill>
                  <a:srgbClr val="000099"/>
                </a:solidFill>
              </a:rPr>
              <a:t>more enthusiastic about learning</a:t>
            </a:r>
          </a:p>
          <a:p>
            <a:endParaRPr lang="en-US" altLang="en-US" dirty="0" smtClean="0"/>
          </a:p>
        </p:txBody>
      </p:sp>
    </p:spTree>
    <p:extLst>
      <p:ext uri="{BB962C8B-B14F-4D97-AF65-F5344CB8AC3E}">
        <p14:creationId xmlns:p14="http://schemas.microsoft.com/office/powerpoint/2010/main" val="3151638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We show this information because the full extent of the Junior Master Gardener and LGEG can be reached with collaboration among</a:t>
            </a:r>
            <a:r>
              <a:rPr lang="en-US" baseline="0" dirty="0" smtClean="0"/>
              <a:t> </a:t>
            </a:r>
          </a:p>
          <a:p>
            <a:r>
              <a:rPr lang="en-US" baseline="0" dirty="0" smtClean="0"/>
              <a:t>	-</a:t>
            </a:r>
            <a:r>
              <a:rPr lang="en-US" dirty="0" smtClean="0"/>
              <a:t>schools</a:t>
            </a:r>
            <a:r>
              <a:rPr lang="en-US" baseline="0" dirty="0" smtClean="0"/>
              <a:t> and school personnel (administrators, teachers, food service, </a:t>
            </a:r>
            <a:r>
              <a:rPr lang="en-US" baseline="0" dirty="0" err="1" smtClean="0"/>
              <a:t>etc</a:t>
            </a:r>
            <a:r>
              <a:rPr lang="en-US" baseline="0" dirty="0" smtClean="0"/>
              <a:t>)</a:t>
            </a:r>
          </a:p>
          <a:p>
            <a:r>
              <a:rPr lang="en-US" baseline="0" dirty="0" smtClean="0"/>
              <a:t>	-parents and parent groups</a:t>
            </a:r>
          </a:p>
          <a:p>
            <a:r>
              <a:rPr lang="en-US" baseline="0" dirty="0" smtClean="0"/>
              <a:t>	-community organizations</a:t>
            </a:r>
          </a:p>
          <a:p>
            <a:r>
              <a:rPr lang="en-US" baseline="0" dirty="0" smtClean="0"/>
              <a:t>	-Extension  - staff and volunteers</a:t>
            </a:r>
          </a:p>
          <a:p>
            <a:r>
              <a:rPr lang="en-US" baseline="0" dirty="0" smtClean="0"/>
              <a:t>The research did show that s</a:t>
            </a:r>
            <a:r>
              <a:rPr lang="en-US" dirty="0" smtClean="0"/>
              <a:t>chools </a:t>
            </a:r>
            <a:r>
              <a:rPr lang="en-US" dirty="0"/>
              <a:t>with healthy environments are most successful when they start with a campus team!  School Health Advisory Councils or SHAC’s, administrators, nutrition/food service, teachers, parent groups , coaches/PE teachers, and school maintenance crews can all have an impact on a healthy school climate. Support from local organizations, community leaders, and elected officials can then help enhance the school health team’s </a:t>
            </a:r>
            <a:r>
              <a:rPr lang="en-US" dirty="0" smtClean="0"/>
              <a:t>efforts </a:t>
            </a:r>
            <a:r>
              <a:rPr lang="en-US" dirty="0"/>
              <a:t>for a greater impact.</a:t>
            </a:r>
          </a:p>
        </p:txBody>
      </p:sp>
      <p:sp>
        <p:nvSpPr>
          <p:cNvPr id="4" name="Slide Number Placeholder 3"/>
          <p:cNvSpPr>
            <a:spLocks noGrp="1"/>
          </p:cNvSpPr>
          <p:nvPr>
            <p:ph type="sldNum" sz="quarter" idx="10"/>
          </p:nvPr>
        </p:nvSpPr>
        <p:spPr/>
        <p:txBody>
          <a:bodyPr/>
          <a:lstStyle/>
          <a:p>
            <a:fld id="{32B5BBEB-3ECF-4473-9F30-4E47A165E974}"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059929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The components are Learn, Grow, Eat, and Go</a:t>
            </a:r>
            <a:r>
              <a:rPr lang="en-US" baseline="0" dirty="0" smtClean="0"/>
              <a:t> as depicted</a:t>
            </a:r>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t>11</a:t>
            </a:fld>
            <a:endParaRPr lang="en-US"/>
          </a:p>
        </p:txBody>
      </p:sp>
    </p:spTree>
    <p:extLst>
      <p:ext uri="{BB962C8B-B14F-4D97-AF65-F5344CB8AC3E}">
        <p14:creationId xmlns:p14="http://schemas.microsoft.com/office/powerpoint/2010/main" val="4240751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begin to explore the curriculum!  These</a:t>
            </a:r>
            <a:r>
              <a:rPr lang="en-US" baseline="0" dirty="0" smtClean="0"/>
              <a:t> components make up the curriculum.  You can use your book as we go.</a:t>
            </a:r>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t>12</a:t>
            </a:fld>
            <a:endParaRPr lang="en-US"/>
          </a:p>
        </p:txBody>
      </p:sp>
    </p:spTree>
    <p:extLst>
      <p:ext uri="{BB962C8B-B14F-4D97-AF65-F5344CB8AC3E}">
        <p14:creationId xmlns:p14="http://schemas.microsoft.com/office/powerpoint/2010/main" val="3715841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LEARN – This overview gives you</a:t>
            </a:r>
            <a:r>
              <a:rPr lang="en-US" altLang="en-US" baseline="0" dirty="0" smtClean="0"/>
              <a:t> a good idea on how the lessons for the 10 weeks are organized.  </a:t>
            </a:r>
            <a:r>
              <a:rPr lang="en-US" altLang="en-US" dirty="0" smtClean="0"/>
              <a:t>We will go through the lessons</a:t>
            </a:r>
            <a:r>
              <a:rPr lang="en-US" altLang="en-US" baseline="0" dirty="0" smtClean="0"/>
              <a:t> a little later in the training.  </a:t>
            </a:r>
            <a:endParaRPr lang="en-US" altLang="en-US" dirty="0" smtClean="0"/>
          </a:p>
        </p:txBody>
      </p:sp>
      <p:sp>
        <p:nvSpPr>
          <p:cNvPr id="10138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ndara" panose="020E0502030303020204" pitchFamily="34" charset="0"/>
                <a:ea typeface="MS PGothic" panose="020B0600070205080204" pitchFamily="34" charset="-128"/>
              </a:defRPr>
            </a:lvl1pPr>
            <a:lvl2pPr marL="757066" indent="-291179" eaLnBrk="0" hangingPunct="0">
              <a:defRPr>
                <a:solidFill>
                  <a:schemeClr val="tx1"/>
                </a:solidFill>
                <a:latin typeface="Candara" panose="020E0502030303020204" pitchFamily="34" charset="0"/>
                <a:ea typeface="MS PGothic" panose="020B0600070205080204" pitchFamily="34" charset="-128"/>
              </a:defRPr>
            </a:lvl2pPr>
            <a:lvl3pPr marL="1164717" indent="-232943" eaLnBrk="0" hangingPunct="0">
              <a:defRPr>
                <a:solidFill>
                  <a:schemeClr val="tx1"/>
                </a:solidFill>
                <a:latin typeface="Candara" panose="020E0502030303020204" pitchFamily="34" charset="0"/>
                <a:ea typeface="MS PGothic" panose="020B0600070205080204" pitchFamily="34" charset="-128"/>
              </a:defRPr>
            </a:lvl3pPr>
            <a:lvl4pPr marL="1630604" indent="-232943" eaLnBrk="0" hangingPunct="0">
              <a:defRPr>
                <a:solidFill>
                  <a:schemeClr val="tx1"/>
                </a:solidFill>
                <a:latin typeface="Candara" panose="020E0502030303020204" pitchFamily="34" charset="0"/>
                <a:ea typeface="MS PGothic" panose="020B0600070205080204" pitchFamily="34" charset="-128"/>
              </a:defRPr>
            </a:lvl4pPr>
            <a:lvl5pPr marL="2096491" indent="-232943" eaLnBrk="0" hangingPunct="0">
              <a:defRPr>
                <a:solidFill>
                  <a:schemeClr val="tx1"/>
                </a:solidFill>
                <a:latin typeface="Candara" panose="020E0502030303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9pPr>
          </a:lstStyle>
          <a:p>
            <a:pPr eaLnBrk="1" hangingPunct="1"/>
            <a:fld id="{76DD1F14-5E0A-41E2-93D8-57E5D47EFC0C}" type="slidenum">
              <a:rPr lang="en-US" altLang="en-US"/>
              <a:pPr eaLnBrk="1" hangingPunct="1"/>
              <a:t>13</a:t>
            </a:fld>
            <a:endParaRPr lang="en-US" altLang="en-US"/>
          </a:p>
        </p:txBody>
      </p:sp>
    </p:spTree>
    <p:extLst>
      <p:ext uri="{BB962C8B-B14F-4D97-AF65-F5344CB8AC3E}">
        <p14:creationId xmlns:p14="http://schemas.microsoft.com/office/powerpoint/2010/main" val="2458704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The next component is GROW.  Let’s take a look at it.</a:t>
            </a:r>
          </a:p>
        </p:txBody>
      </p:sp>
      <p:sp>
        <p:nvSpPr>
          <p:cNvPr id="10138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ndara" panose="020E0502030303020204" pitchFamily="34" charset="0"/>
                <a:ea typeface="MS PGothic" panose="020B0600070205080204" pitchFamily="34" charset="-128"/>
              </a:defRPr>
            </a:lvl1pPr>
            <a:lvl2pPr marL="757066" indent="-291179" eaLnBrk="0" hangingPunct="0">
              <a:defRPr>
                <a:solidFill>
                  <a:schemeClr val="tx1"/>
                </a:solidFill>
                <a:latin typeface="Candara" panose="020E0502030303020204" pitchFamily="34" charset="0"/>
                <a:ea typeface="MS PGothic" panose="020B0600070205080204" pitchFamily="34" charset="-128"/>
              </a:defRPr>
            </a:lvl2pPr>
            <a:lvl3pPr marL="1164717" indent="-232943" eaLnBrk="0" hangingPunct="0">
              <a:defRPr>
                <a:solidFill>
                  <a:schemeClr val="tx1"/>
                </a:solidFill>
                <a:latin typeface="Candara" panose="020E0502030303020204" pitchFamily="34" charset="0"/>
                <a:ea typeface="MS PGothic" panose="020B0600070205080204" pitchFamily="34" charset="-128"/>
              </a:defRPr>
            </a:lvl3pPr>
            <a:lvl4pPr marL="1630604" indent="-232943" eaLnBrk="0" hangingPunct="0">
              <a:defRPr>
                <a:solidFill>
                  <a:schemeClr val="tx1"/>
                </a:solidFill>
                <a:latin typeface="Candara" panose="020E0502030303020204" pitchFamily="34" charset="0"/>
                <a:ea typeface="MS PGothic" panose="020B0600070205080204" pitchFamily="34" charset="-128"/>
              </a:defRPr>
            </a:lvl4pPr>
            <a:lvl5pPr marL="2096491" indent="-232943" eaLnBrk="0" hangingPunct="0">
              <a:defRPr>
                <a:solidFill>
                  <a:schemeClr val="tx1"/>
                </a:solidFill>
                <a:latin typeface="Candara" panose="020E0502030303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9pPr>
          </a:lstStyle>
          <a:p>
            <a:pPr eaLnBrk="1" hangingPunct="1"/>
            <a:fld id="{76DD1F14-5E0A-41E2-93D8-57E5D47EFC0C}" type="slidenum">
              <a:rPr lang="en-US" altLang="en-US"/>
              <a:pPr eaLnBrk="1" hangingPunct="1"/>
              <a:t>14</a:t>
            </a:fld>
            <a:endParaRPr lang="en-US" altLang="en-US"/>
          </a:p>
        </p:txBody>
      </p:sp>
    </p:spTree>
    <p:extLst>
      <p:ext uri="{BB962C8B-B14F-4D97-AF65-F5344CB8AC3E}">
        <p14:creationId xmlns:p14="http://schemas.microsoft.com/office/powerpoint/2010/main" val="4072563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This could be any kind of garden – both indoor and outdoors.  </a:t>
            </a:r>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15755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rgbClr val="333300"/>
                </a:solidFill>
                <a:latin typeface="Times New Roman" pitchFamily="18" charset="0"/>
              </a:defRPr>
            </a:lvl1pPr>
            <a:lvl2pPr marL="742508" indent="-284709">
              <a:defRPr sz="1600">
                <a:solidFill>
                  <a:srgbClr val="333300"/>
                </a:solidFill>
                <a:latin typeface="Times New Roman" pitchFamily="18" charset="0"/>
              </a:defRPr>
            </a:lvl2pPr>
            <a:lvl3pPr marL="1142070" indent="-228091">
              <a:defRPr sz="1600">
                <a:solidFill>
                  <a:srgbClr val="333300"/>
                </a:solidFill>
                <a:latin typeface="Times New Roman" pitchFamily="18" charset="0"/>
              </a:defRPr>
            </a:lvl3pPr>
            <a:lvl4pPr marL="1599869" indent="-228091">
              <a:defRPr sz="1600">
                <a:solidFill>
                  <a:srgbClr val="333300"/>
                </a:solidFill>
                <a:latin typeface="Times New Roman" pitchFamily="18" charset="0"/>
              </a:defRPr>
            </a:lvl4pPr>
            <a:lvl5pPr marL="2056050" indent="-228091">
              <a:defRPr sz="1600">
                <a:solidFill>
                  <a:srgbClr val="333300"/>
                </a:solidFill>
                <a:latin typeface="Times New Roman" pitchFamily="18" charset="0"/>
              </a:defRPr>
            </a:lvl5pPr>
            <a:lvl6pPr marL="2521936" indent="-228091" algn="ctr" eaLnBrk="0" fontAlgn="base" hangingPunct="0">
              <a:spcBef>
                <a:spcPct val="0"/>
              </a:spcBef>
              <a:spcAft>
                <a:spcPct val="0"/>
              </a:spcAft>
              <a:defRPr sz="1600">
                <a:solidFill>
                  <a:srgbClr val="333300"/>
                </a:solidFill>
                <a:latin typeface="Times New Roman" pitchFamily="18" charset="0"/>
              </a:defRPr>
            </a:lvl6pPr>
            <a:lvl7pPr marL="2987823" indent="-228091" algn="ctr" eaLnBrk="0" fontAlgn="base" hangingPunct="0">
              <a:spcBef>
                <a:spcPct val="0"/>
              </a:spcBef>
              <a:spcAft>
                <a:spcPct val="0"/>
              </a:spcAft>
              <a:defRPr sz="1600">
                <a:solidFill>
                  <a:srgbClr val="333300"/>
                </a:solidFill>
                <a:latin typeface="Times New Roman" pitchFamily="18" charset="0"/>
              </a:defRPr>
            </a:lvl7pPr>
            <a:lvl8pPr marL="3453710" indent="-228091" algn="ctr" eaLnBrk="0" fontAlgn="base" hangingPunct="0">
              <a:spcBef>
                <a:spcPct val="0"/>
              </a:spcBef>
              <a:spcAft>
                <a:spcPct val="0"/>
              </a:spcAft>
              <a:defRPr sz="1600">
                <a:solidFill>
                  <a:srgbClr val="333300"/>
                </a:solidFill>
                <a:latin typeface="Times New Roman" pitchFamily="18" charset="0"/>
              </a:defRPr>
            </a:lvl8pPr>
            <a:lvl9pPr marL="3919597" indent="-228091" algn="ctr" eaLnBrk="0" fontAlgn="base" hangingPunct="0">
              <a:spcBef>
                <a:spcPct val="0"/>
              </a:spcBef>
              <a:spcAft>
                <a:spcPct val="0"/>
              </a:spcAft>
              <a:defRPr sz="1600">
                <a:solidFill>
                  <a:srgbClr val="333300"/>
                </a:solidFill>
                <a:latin typeface="Times New Roman" pitchFamily="18" charset="0"/>
              </a:defRPr>
            </a:lvl9pPr>
          </a:lstStyle>
          <a:p>
            <a:fld id="{65464043-87A5-4543-93B0-D080B89D50F0}" type="slidenum">
              <a:rPr lang="en-US" altLang="en-US" sz="1200">
                <a:solidFill>
                  <a:srgbClr val="000000"/>
                </a:solidFill>
              </a:rPr>
              <a:pPr/>
              <a:t>16</a:t>
            </a:fld>
            <a:endParaRPr lang="en-US" altLang="en-US" sz="1200">
              <a:solidFill>
                <a:srgbClr val="000000"/>
              </a:solidFill>
            </a:endParaRPr>
          </a:p>
        </p:txBody>
      </p:sp>
      <p:sp>
        <p:nvSpPr>
          <p:cNvPr id="65539" name="Rectangle 2"/>
          <p:cNvSpPr>
            <a:spLocks noGrp="1" noRot="1" noChangeAspect="1" noChangeArrowheads="1" noTextEdit="1"/>
          </p:cNvSpPr>
          <p:nvPr>
            <p:ph type="sldImg"/>
          </p:nvPr>
        </p:nvSpPr>
        <p:spPr>
          <a:xfrm>
            <a:off x="1181100" y="696913"/>
            <a:ext cx="4648200" cy="3486150"/>
          </a:xfrm>
          <a:ln/>
        </p:spPr>
      </p:sp>
      <p:sp>
        <p:nvSpPr>
          <p:cNvPr id="65540"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t>Obviously, there are things to consider to start gardening – growing</a:t>
            </a:r>
            <a:r>
              <a:rPr lang="en-US" altLang="en-US" baseline="0" dirty="0" smtClean="0"/>
              <a:t> season, time of  year, etc.  The primary constraints are Time and Testing.</a:t>
            </a:r>
            <a:endParaRPr lang="en-US" altLang="en-US" dirty="0" smtClean="0"/>
          </a:p>
        </p:txBody>
      </p:sp>
    </p:spTree>
    <p:extLst>
      <p:ext uri="{BB962C8B-B14F-4D97-AF65-F5344CB8AC3E}">
        <p14:creationId xmlns:p14="http://schemas.microsoft.com/office/powerpoint/2010/main" val="3987881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sz="1600">
                <a:solidFill>
                  <a:srgbClr val="333300"/>
                </a:solidFill>
                <a:latin typeface="Times New Roman" pitchFamily="18" charset="0"/>
              </a:defRPr>
            </a:lvl1pPr>
            <a:lvl2pPr marL="757066" indent="-291179">
              <a:defRPr sz="1600">
                <a:solidFill>
                  <a:srgbClr val="333300"/>
                </a:solidFill>
                <a:latin typeface="Times New Roman" pitchFamily="18" charset="0"/>
              </a:defRPr>
            </a:lvl2pPr>
            <a:lvl3pPr marL="1164717" indent="-232943">
              <a:defRPr sz="1600">
                <a:solidFill>
                  <a:srgbClr val="333300"/>
                </a:solidFill>
                <a:latin typeface="Times New Roman" pitchFamily="18" charset="0"/>
              </a:defRPr>
            </a:lvl3pPr>
            <a:lvl4pPr marL="1630604" indent="-232943">
              <a:defRPr sz="1600">
                <a:solidFill>
                  <a:srgbClr val="333300"/>
                </a:solidFill>
                <a:latin typeface="Times New Roman" pitchFamily="18" charset="0"/>
              </a:defRPr>
            </a:lvl4pPr>
            <a:lvl5pPr marL="2096491" indent="-232943">
              <a:defRPr sz="1600">
                <a:solidFill>
                  <a:srgbClr val="333300"/>
                </a:solidFill>
                <a:latin typeface="Times New Roman" pitchFamily="18" charset="0"/>
              </a:defRPr>
            </a:lvl5pPr>
            <a:lvl6pPr marL="2562377" indent="-232943" algn="ctr" eaLnBrk="0" fontAlgn="base" hangingPunct="0">
              <a:spcBef>
                <a:spcPct val="0"/>
              </a:spcBef>
              <a:spcAft>
                <a:spcPct val="0"/>
              </a:spcAft>
              <a:defRPr sz="1600">
                <a:solidFill>
                  <a:srgbClr val="333300"/>
                </a:solidFill>
                <a:latin typeface="Times New Roman" pitchFamily="18" charset="0"/>
              </a:defRPr>
            </a:lvl6pPr>
            <a:lvl7pPr marL="3028264" indent="-232943" algn="ctr" eaLnBrk="0" fontAlgn="base" hangingPunct="0">
              <a:spcBef>
                <a:spcPct val="0"/>
              </a:spcBef>
              <a:spcAft>
                <a:spcPct val="0"/>
              </a:spcAft>
              <a:defRPr sz="1600">
                <a:solidFill>
                  <a:srgbClr val="333300"/>
                </a:solidFill>
                <a:latin typeface="Times New Roman" pitchFamily="18" charset="0"/>
              </a:defRPr>
            </a:lvl7pPr>
            <a:lvl8pPr marL="3494151" indent="-232943" algn="ctr" eaLnBrk="0" fontAlgn="base" hangingPunct="0">
              <a:spcBef>
                <a:spcPct val="0"/>
              </a:spcBef>
              <a:spcAft>
                <a:spcPct val="0"/>
              </a:spcAft>
              <a:defRPr sz="1600">
                <a:solidFill>
                  <a:srgbClr val="333300"/>
                </a:solidFill>
                <a:latin typeface="Times New Roman" pitchFamily="18" charset="0"/>
              </a:defRPr>
            </a:lvl8pPr>
            <a:lvl9pPr marL="3960038" indent="-232943" algn="ctr" eaLnBrk="0" fontAlgn="base" hangingPunct="0">
              <a:spcBef>
                <a:spcPct val="0"/>
              </a:spcBef>
              <a:spcAft>
                <a:spcPct val="0"/>
              </a:spcAft>
              <a:defRPr sz="1600">
                <a:solidFill>
                  <a:srgbClr val="333300"/>
                </a:solidFill>
                <a:latin typeface="Times New Roman" pitchFamily="18" charset="0"/>
              </a:defRPr>
            </a:lvl9pPr>
          </a:lstStyle>
          <a:p>
            <a:fld id="{C190BB95-3796-437E-B5C7-1FFA0B37D6A2}" type="slidenum">
              <a:rPr lang="en-US" altLang="en-US" sz="1200">
                <a:solidFill>
                  <a:prstClr val="black"/>
                </a:solidFill>
              </a:rPr>
              <a:pPr/>
              <a:t>17</a:t>
            </a:fld>
            <a:endParaRPr lang="en-US" altLang="en-US" sz="1200">
              <a:solidFill>
                <a:prstClr val="black"/>
              </a:solidFill>
            </a:endParaRPr>
          </a:p>
        </p:txBody>
      </p:sp>
      <p:sp>
        <p:nvSpPr>
          <p:cNvPr id="67587" name="Rectangle 2"/>
          <p:cNvSpPr>
            <a:spLocks noGrp="1" noRot="1" noChangeAspect="1" noChangeArrowheads="1" noTextEdit="1"/>
          </p:cNvSpPr>
          <p:nvPr>
            <p:ph type="sldImg"/>
          </p:nvPr>
        </p:nvSpPr>
        <p:spPr>
          <a:xfrm>
            <a:off x="1181100" y="696913"/>
            <a:ext cx="4648200" cy="3486150"/>
          </a:xfrm>
          <a:ln/>
        </p:spPr>
      </p:sp>
      <p:sp>
        <p:nvSpPr>
          <p:cNvPr id="67588" name="Rectangle 3"/>
          <p:cNvSpPr>
            <a:spLocks noGrp="1" noChangeArrowheads="1"/>
          </p:cNvSpPr>
          <p:nvPr>
            <p:ph type="body" idx="1"/>
          </p:nvPr>
        </p:nvSpPr>
        <p:spPr>
          <a:noFill/>
        </p:spPr>
        <p:txBody>
          <a:bodyPr/>
          <a:lstStyle/>
          <a:p>
            <a:pPr eaLnBrk="1" hangingPunct="1"/>
            <a:r>
              <a:rPr lang="en-US" altLang="en-US" dirty="0" smtClean="0"/>
              <a:t>But there are lots of options!  Here are some photos of outdoor gardening – from gardening beds to container gardening.</a:t>
            </a:r>
          </a:p>
        </p:txBody>
      </p:sp>
    </p:spTree>
    <p:extLst>
      <p:ext uri="{BB962C8B-B14F-4D97-AF65-F5344CB8AC3E}">
        <p14:creationId xmlns:p14="http://schemas.microsoft.com/office/powerpoint/2010/main" val="4268385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1600">
                <a:solidFill>
                  <a:srgbClr val="333300"/>
                </a:solidFill>
                <a:latin typeface="Times New Roman" pitchFamily="18" charset="0"/>
              </a:defRPr>
            </a:lvl1pPr>
            <a:lvl2pPr marL="757066" indent="-291179">
              <a:defRPr sz="1600">
                <a:solidFill>
                  <a:srgbClr val="333300"/>
                </a:solidFill>
                <a:latin typeface="Times New Roman" pitchFamily="18" charset="0"/>
              </a:defRPr>
            </a:lvl2pPr>
            <a:lvl3pPr marL="1164717" indent="-232943">
              <a:defRPr sz="1600">
                <a:solidFill>
                  <a:srgbClr val="333300"/>
                </a:solidFill>
                <a:latin typeface="Times New Roman" pitchFamily="18" charset="0"/>
              </a:defRPr>
            </a:lvl3pPr>
            <a:lvl4pPr marL="1630604" indent="-232943">
              <a:defRPr sz="1600">
                <a:solidFill>
                  <a:srgbClr val="333300"/>
                </a:solidFill>
                <a:latin typeface="Times New Roman" pitchFamily="18" charset="0"/>
              </a:defRPr>
            </a:lvl4pPr>
            <a:lvl5pPr marL="2096491" indent="-232943">
              <a:defRPr sz="1600">
                <a:solidFill>
                  <a:srgbClr val="333300"/>
                </a:solidFill>
                <a:latin typeface="Times New Roman" pitchFamily="18" charset="0"/>
              </a:defRPr>
            </a:lvl5pPr>
            <a:lvl6pPr marL="2562377" indent="-232943" algn="ctr" eaLnBrk="0" fontAlgn="base" hangingPunct="0">
              <a:spcBef>
                <a:spcPct val="0"/>
              </a:spcBef>
              <a:spcAft>
                <a:spcPct val="0"/>
              </a:spcAft>
              <a:defRPr sz="1600">
                <a:solidFill>
                  <a:srgbClr val="333300"/>
                </a:solidFill>
                <a:latin typeface="Times New Roman" pitchFamily="18" charset="0"/>
              </a:defRPr>
            </a:lvl6pPr>
            <a:lvl7pPr marL="3028264" indent="-232943" algn="ctr" eaLnBrk="0" fontAlgn="base" hangingPunct="0">
              <a:spcBef>
                <a:spcPct val="0"/>
              </a:spcBef>
              <a:spcAft>
                <a:spcPct val="0"/>
              </a:spcAft>
              <a:defRPr sz="1600">
                <a:solidFill>
                  <a:srgbClr val="333300"/>
                </a:solidFill>
                <a:latin typeface="Times New Roman" pitchFamily="18" charset="0"/>
              </a:defRPr>
            </a:lvl7pPr>
            <a:lvl8pPr marL="3494151" indent="-232943" algn="ctr" eaLnBrk="0" fontAlgn="base" hangingPunct="0">
              <a:spcBef>
                <a:spcPct val="0"/>
              </a:spcBef>
              <a:spcAft>
                <a:spcPct val="0"/>
              </a:spcAft>
              <a:defRPr sz="1600">
                <a:solidFill>
                  <a:srgbClr val="333300"/>
                </a:solidFill>
                <a:latin typeface="Times New Roman" pitchFamily="18" charset="0"/>
              </a:defRPr>
            </a:lvl8pPr>
            <a:lvl9pPr marL="3960038" indent="-232943" algn="ctr" eaLnBrk="0" fontAlgn="base" hangingPunct="0">
              <a:spcBef>
                <a:spcPct val="0"/>
              </a:spcBef>
              <a:spcAft>
                <a:spcPct val="0"/>
              </a:spcAft>
              <a:defRPr sz="1600">
                <a:solidFill>
                  <a:srgbClr val="333300"/>
                </a:solidFill>
                <a:latin typeface="Times New Roman" pitchFamily="18" charset="0"/>
              </a:defRPr>
            </a:lvl9pPr>
          </a:lstStyle>
          <a:p>
            <a:fld id="{58EE0B82-5392-4ECE-B111-029B57CF27C1}" type="slidenum">
              <a:rPr lang="en-US" altLang="en-US" sz="1200">
                <a:solidFill>
                  <a:schemeClr val="tx1"/>
                </a:solidFill>
              </a:rPr>
              <a:pPr/>
              <a:t>18</a:t>
            </a:fld>
            <a:endParaRPr lang="en-US" altLang="en-US" sz="1200">
              <a:solidFill>
                <a:schemeClr val="tx1"/>
              </a:solidFill>
            </a:endParaRPr>
          </a:p>
        </p:txBody>
      </p:sp>
      <p:sp>
        <p:nvSpPr>
          <p:cNvPr id="69635" name="Rectangle 2"/>
          <p:cNvSpPr>
            <a:spLocks noGrp="1" noRot="1" noChangeAspect="1" noChangeArrowheads="1" noTextEdit="1"/>
          </p:cNvSpPr>
          <p:nvPr>
            <p:ph type="sldImg"/>
          </p:nvPr>
        </p:nvSpPr>
        <p:spPr>
          <a:xfrm>
            <a:off x="1181100" y="696913"/>
            <a:ext cx="4648200" cy="3486150"/>
          </a:xfrm>
          <a:ln/>
        </p:spPr>
      </p:sp>
      <p:sp>
        <p:nvSpPr>
          <p:cNvPr id="69636" name="Rectangle 3"/>
          <p:cNvSpPr>
            <a:spLocks noGrp="1" noChangeArrowheads="1"/>
          </p:cNvSpPr>
          <p:nvPr>
            <p:ph type="body" idx="1"/>
          </p:nvPr>
        </p:nvSpPr>
        <p:spPr>
          <a:noFill/>
        </p:spPr>
        <p:txBody>
          <a:bodyPr/>
          <a:lstStyle/>
          <a:p>
            <a:pPr eaLnBrk="1" hangingPunct="1"/>
            <a:r>
              <a:rPr lang="en-US" altLang="en-US" dirty="0" smtClean="0"/>
              <a:t>*Handout</a:t>
            </a:r>
            <a:r>
              <a:rPr lang="en-US" altLang="en-US" baseline="0" dirty="0" smtClean="0"/>
              <a:t> </a:t>
            </a:r>
            <a:r>
              <a:rPr lang="en-US" altLang="en-US" baseline="0" dirty="0" smtClean="0"/>
              <a:t>– Quick and Easy Garden Kit.  </a:t>
            </a:r>
            <a:r>
              <a:rPr lang="en-US" altLang="en-US" dirty="0" smtClean="0"/>
              <a:t>If</a:t>
            </a:r>
            <a:r>
              <a:rPr lang="en-US" altLang="en-US" baseline="0" dirty="0" smtClean="0"/>
              <a:t> teachers or youth workers want to start a garden (this is great for a summer project), this can provide instructions and guidelines to start.  Let’s take a look --</a:t>
            </a:r>
            <a:endParaRPr lang="en-US" altLang="en-US" dirty="0" smtClean="0"/>
          </a:p>
        </p:txBody>
      </p:sp>
    </p:spTree>
    <p:extLst>
      <p:ext uri="{BB962C8B-B14F-4D97-AF65-F5344CB8AC3E}">
        <p14:creationId xmlns:p14="http://schemas.microsoft.com/office/powerpoint/2010/main" val="1558164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600">
                <a:solidFill>
                  <a:srgbClr val="333300"/>
                </a:solidFill>
                <a:latin typeface="Times New Roman" pitchFamily="18" charset="0"/>
              </a:defRPr>
            </a:lvl1pPr>
            <a:lvl2pPr marL="757066" indent="-291179">
              <a:defRPr sz="1600">
                <a:solidFill>
                  <a:srgbClr val="333300"/>
                </a:solidFill>
                <a:latin typeface="Times New Roman" pitchFamily="18" charset="0"/>
              </a:defRPr>
            </a:lvl2pPr>
            <a:lvl3pPr marL="1164717" indent="-232943">
              <a:defRPr sz="1600">
                <a:solidFill>
                  <a:srgbClr val="333300"/>
                </a:solidFill>
                <a:latin typeface="Times New Roman" pitchFamily="18" charset="0"/>
              </a:defRPr>
            </a:lvl3pPr>
            <a:lvl4pPr marL="1630604" indent="-232943">
              <a:defRPr sz="1600">
                <a:solidFill>
                  <a:srgbClr val="333300"/>
                </a:solidFill>
                <a:latin typeface="Times New Roman" pitchFamily="18" charset="0"/>
              </a:defRPr>
            </a:lvl4pPr>
            <a:lvl5pPr marL="2096491" indent="-232943">
              <a:defRPr sz="1600">
                <a:solidFill>
                  <a:srgbClr val="333300"/>
                </a:solidFill>
                <a:latin typeface="Times New Roman" pitchFamily="18" charset="0"/>
              </a:defRPr>
            </a:lvl5pPr>
            <a:lvl6pPr marL="2562377" indent="-232943" algn="ctr" eaLnBrk="0" fontAlgn="base" hangingPunct="0">
              <a:spcBef>
                <a:spcPct val="0"/>
              </a:spcBef>
              <a:spcAft>
                <a:spcPct val="0"/>
              </a:spcAft>
              <a:defRPr sz="1600">
                <a:solidFill>
                  <a:srgbClr val="333300"/>
                </a:solidFill>
                <a:latin typeface="Times New Roman" pitchFamily="18" charset="0"/>
              </a:defRPr>
            </a:lvl6pPr>
            <a:lvl7pPr marL="3028264" indent="-232943" algn="ctr" eaLnBrk="0" fontAlgn="base" hangingPunct="0">
              <a:spcBef>
                <a:spcPct val="0"/>
              </a:spcBef>
              <a:spcAft>
                <a:spcPct val="0"/>
              </a:spcAft>
              <a:defRPr sz="1600">
                <a:solidFill>
                  <a:srgbClr val="333300"/>
                </a:solidFill>
                <a:latin typeface="Times New Roman" pitchFamily="18" charset="0"/>
              </a:defRPr>
            </a:lvl7pPr>
            <a:lvl8pPr marL="3494151" indent="-232943" algn="ctr" eaLnBrk="0" fontAlgn="base" hangingPunct="0">
              <a:spcBef>
                <a:spcPct val="0"/>
              </a:spcBef>
              <a:spcAft>
                <a:spcPct val="0"/>
              </a:spcAft>
              <a:defRPr sz="1600">
                <a:solidFill>
                  <a:srgbClr val="333300"/>
                </a:solidFill>
                <a:latin typeface="Times New Roman" pitchFamily="18" charset="0"/>
              </a:defRPr>
            </a:lvl8pPr>
            <a:lvl9pPr marL="3960038" indent="-232943" algn="ctr" eaLnBrk="0" fontAlgn="base" hangingPunct="0">
              <a:spcBef>
                <a:spcPct val="0"/>
              </a:spcBef>
              <a:spcAft>
                <a:spcPct val="0"/>
              </a:spcAft>
              <a:defRPr sz="1600">
                <a:solidFill>
                  <a:srgbClr val="333300"/>
                </a:solidFill>
                <a:latin typeface="Times New Roman" pitchFamily="18" charset="0"/>
              </a:defRPr>
            </a:lvl9pPr>
          </a:lstStyle>
          <a:p>
            <a:fld id="{01A4328F-D2DD-4553-967C-7397ABB33704}" type="slidenum">
              <a:rPr lang="en-US" altLang="en-US" sz="1200">
                <a:solidFill>
                  <a:prstClr val="black"/>
                </a:solidFill>
              </a:rPr>
              <a:pPr/>
              <a:t>19</a:t>
            </a:fld>
            <a:endParaRPr lang="en-US" altLang="en-US" sz="1200">
              <a:solidFill>
                <a:prstClr val="black"/>
              </a:solidFill>
            </a:endParaRPr>
          </a:p>
        </p:txBody>
      </p:sp>
      <p:sp>
        <p:nvSpPr>
          <p:cNvPr id="68611" name="Rectangle 2"/>
          <p:cNvSpPr>
            <a:spLocks noGrp="1" noRot="1" noChangeAspect="1" noChangeArrowheads="1" noTextEdit="1"/>
          </p:cNvSpPr>
          <p:nvPr>
            <p:ph type="sldImg"/>
          </p:nvPr>
        </p:nvSpPr>
        <p:spPr>
          <a:xfrm>
            <a:off x="1181100" y="696913"/>
            <a:ext cx="4648200" cy="3486150"/>
          </a:xfrm>
          <a:ln/>
        </p:spPr>
      </p:sp>
      <p:sp>
        <p:nvSpPr>
          <p:cNvPr id="68612" name="Rectangle 3"/>
          <p:cNvSpPr>
            <a:spLocks noGrp="1" noChangeArrowheads="1"/>
          </p:cNvSpPr>
          <p:nvPr>
            <p:ph type="body" idx="1"/>
          </p:nvPr>
        </p:nvSpPr>
        <p:spPr>
          <a:noFill/>
        </p:spPr>
        <p:txBody>
          <a:bodyPr/>
          <a:lstStyle/>
          <a:p>
            <a:pPr eaLnBrk="1" hangingPunct="1"/>
            <a:r>
              <a:rPr lang="en-US" altLang="en-US" dirty="0" smtClean="0"/>
              <a:t>Its meant to be – simple,</a:t>
            </a:r>
            <a:r>
              <a:rPr lang="en-US" altLang="en-US" baseline="0" dirty="0" smtClean="0"/>
              <a:t> easy, quick, and inexpensive.</a:t>
            </a:r>
            <a:endParaRPr lang="en-US" altLang="en-US" dirty="0" smtClean="0"/>
          </a:p>
        </p:txBody>
      </p:sp>
    </p:spTree>
    <p:extLst>
      <p:ext uri="{BB962C8B-B14F-4D97-AF65-F5344CB8AC3E}">
        <p14:creationId xmlns:p14="http://schemas.microsoft.com/office/powerpoint/2010/main" val="985965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eaLnBrk="0" hangingPunct="0">
              <a:defRPr sz="1600">
                <a:solidFill>
                  <a:srgbClr val="333300"/>
                </a:solidFill>
                <a:latin typeface="Times New Roman" pitchFamily="18" charset="0"/>
              </a:defRPr>
            </a:lvl1pPr>
            <a:lvl2pPr marL="742909" indent="-285734" algn="ctr" eaLnBrk="0" hangingPunct="0">
              <a:defRPr sz="1600">
                <a:solidFill>
                  <a:srgbClr val="333300"/>
                </a:solidFill>
                <a:latin typeface="Times New Roman" pitchFamily="18" charset="0"/>
              </a:defRPr>
            </a:lvl2pPr>
            <a:lvl3pPr marL="1142937" indent="-228587" algn="ctr" eaLnBrk="0" hangingPunct="0">
              <a:defRPr sz="1600">
                <a:solidFill>
                  <a:srgbClr val="333300"/>
                </a:solidFill>
                <a:latin typeface="Times New Roman" pitchFamily="18" charset="0"/>
              </a:defRPr>
            </a:lvl3pPr>
            <a:lvl4pPr marL="1600111" indent="-228587" algn="ctr" eaLnBrk="0" hangingPunct="0">
              <a:defRPr sz="1600">
                <a:solidFill>
                  <a:srgbClr val="333300"/>
                </a:solidFill>
                <a:latin typeface="Times New Roman" pitchFamily="18" charset="0"/>
              </a:defRPr>
            </a:lvl4pPr>
            <a:lvl5pPr marL="2057287" indent="-228587" algn="ctr" eaLnBrk="0" hangingPunct="0">
              <a:defRPr sz="1600">
                <a:solidFill>
                  <a:srgbClr val="333300"/>
                </a:solidFill>
                <a:latin typeface="Times New Roman" pitchFamily="18" charset="0"/>
              </a:defRPr>
            </a:lvl5pPr>
            <a:lvl6pPr marL="2514461" indent="-228587" algn="ctr" eaLnBrk="0" fontAlgn="base" hangingPunct="0">
              <a:spcBef>
                <a:spcPct val="0"/>
              </a:spcBef>
              <a:spcAft>
                <a:spcPct val="0"/>
              </a:spcAft>
              <a:defRPr sz="1600">
                <a:solidFill>
                  <a:srgbClr val="333300"/>
                </a:solidFill>
                <a:latin typeface="Times New Roman" pitchFamily="18" charset="0"/>
              </a:defRPr>
            </a:lvl6pPr>
            <a:lvl7pPr marL="2971635" indent="-228587" algn="ctr" eaLnBrk="0" fontAlgn="base" hangingPunct="0">
              <a:spcBef>
                <a:spcPct val="0"/>
              </a:spcBef>
              <a:spcAft>
                <a:spcPct val="0"/>
              </a:spcAft>
              <a:defRPr sz="1600">
                <a:solidFill>
                  <a:srgbClr val="333300"/>
                </a:solidFill>
                <a:latin typeface="Times New Roman" pitchFamily="18" charset="0"/>
              </a:defRPr>
            </a:lvl7pPr>
            <a:lvl8pPr marL="3428811" indent="-228587" algn="ctr" eaLnBrk="0" fontAlgn="base" hangingPunct="0">
              <a:spcBef>
                <a:spcPct val="0"/>
              </a:spcBef>
              <a:spcAft>
                <a:spcPct val="0"/>
              </a:spcAft>
              <a:defRPr sz="1600">
                <a:solidFill>
                  <a:srgbClr val="333300"/>
                </a:solidFill>
                <a:latin typeface="Times New Roman" pitchFamily="18" charset="0"/>
              </a:defRPr>
            </a:lvl8pPr>
            <a:lvl9pPr marL="3885985" indent="-228587" algn="ctr" eaLnBrk="0" fontAlgn="base" hangingPunct="0">
              <a:spcBef>
                <a:spcPct val="0"/>
              </a:spcBef>
              <a:spcAft>
                <a:spcPct val="0"/>
              </a:spcAft>
              <a:defRPr sz="1600">
                <a:solidFill>
                  <a:srgbClr val="333300"/>
                </a:solidFill>
                <a:latin typeface="Times New Roman" pitchFamily="18" charset="0"/>
              </a:defRPr>
            </a:lvl9pPr>
          </a:lstStyle>
          <a:p>
            <a:pPr algn="r"/>
            <a:fld id="{508EF7A6-3339-49FB-B9D5-5F9D74B55CCB}" type="slidenum">
              <a:rPr lang="en-US" altLang="en-US" sz="1200">
                <a:solidFill>
                  <a:srgbClr val="000000"/>
                </a:solidFill>
              </a:rPr>
              <a:pPr algn="r"/>
              <a:t>2</a:t>
            </a:fld>
            <a:endParaRPr lang="en-US" altLang="en-US" sz="1200">
              <a:solidFill>
                <a:srgbClr val="000000"/>
              </a:solidFill>
            </a:endParaRPr>
          </a:p>
        </p:txBody>
      </p:sp>
      <p:sp>
        <p:nvSpPr>
          <p:cNvPr id="253955" name="Rectangle 2"/>
          <p:cNvSpPr>
            <a:spLocks noGrp="1" noRot="1" noChangeAspect="1" noChangeArrowheads="1" noTextEdit="1"/>
          </p:cNvSpPr>
          <p:nvPr>
            <p:ph type="sldImg"/>
          </p:nvPr>
        </p:nvSpPr>
        <p:spPr>
          <a:xfrm>
            <a:off x="1181100" y="696913"/>
            <a:ext cx="4648200" cy="3486150"/>
          </a:xfrm>
          <a:ln/>
        </p:spPr>
      </p:sp>
      <p:sp>
        <p:nvSpPr>
          <p:cNvPr id="2539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t>This is the research project that started it all.</a:t>
            </a:r>
          </a:p>
        </p:txBody>
      </p:sp>
    </p:spTree>
    <p:extLst>
      <p:ext uri="{BB962C8B-B14F-4D97-AF65-F5344CB8AC3E}">
        <p14:creationId xmlns:p14="http://schemas.microsoft.com/office/powerpoint/2010/main" val="1156186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sz="1600">
                <a:solidFill>
                  <a:srgbClr val="333300"/>
                </a:solidFill>
                <a:latin typeface="Times New Roman" pitchFamily="18" charset="0"/>
              </a:defRPr>
            </a:lvl1pPr>
            <a:lvl2pPr marL="757066" indent="-291179">
              <a:defRPr sz="1600">
                <a:solidFill>
                  <a:srgbClr val="333300"/>
                </a:solidFill>
                <a:latin typeface="Times New Roman" pitchFamily="18" charset="0"/>
              </a:defRPr>
            </a:lvl2pPr>
            <a:lvl3pPr marL="1164717" indent="-232943">
              <a:defRPr sz="1600">
                <a:solidFill>
                  <a:srgbClr val="333300"/>
                </a:solidFill>
                <a:latin typeface="Times New Roman" pitchFamily="18" charset="0"/>
              </a:defRPr>
            </a:lvl3pPr>
            <a:lvl4pPr marL="1630604" indent="-232943">
              <a:defRPr sz="1600">
                <a:solidFill>
                  <a:srgbClr val="333300"/>
                </a:solidFill>
                <a:latin typeface="Times New Roman" pitchFamily="18" charset="0"/>
              </a:defRPr>
            </a:lvl4pPr>
            <a:lvl5pPr marL="2096491" indent="-232943">
              <a:defRPr sz="1600">
                <a:solidFill>
                  <a:srgbClr val="333300"/>
                </a:solidFill>
                <a:latin typeface="Times New Roman" pitchFamily="18" charset="0"/>
              </a:defRPr>
            </a:lvl5pPr>
            <a:lvl6pPr marL="2562377" indent="-232943" algn="ctr" eaLnBrk="0" fontAlgn="base" hangingPunct="0">
              <a:spcBef>
                <a:spcPct val="0"/>
              </a:spcBef>
              <a:spcAft>
                <a:spcPct val="0"/>
              </a:spcAft>
              <a:defRPr sz="1600">
                <a:solidFill>
                  <a:srgbClr val="333300"/>
                </a:solidFill>
                <a:latin typeface="Times New Roman" pitchFamily="18" charset="0"/>
              </a:defRPr>
            </a:lvl6pPr>
            <a:lvl7pPr marL="3028264" indent="-232943" algn="ctr" eaLnBrk="0" fontAlgn="base" hangingPunct="0">
              <a:spcBef>
                <a:spcPct val="0"/>
              </a:spcBef>
              <a:spcAft>
                <a:spcPct val="0"/>
              </a:spcAft>
              <a:defRPr sz="1600">
                <a:solidFill>
                  <a:srgbClr val="333300"/>
                </a:solidFill>
                <a:latin typeface="Times New Roman" pitchFamily="18" charset="0"/>
              </a:defRPr>
            </a:lvl7pPr>
            <a:lvl8pPr marL="3494151" indent="-232943" algn="ctr" eaLnBrk="0" fontAlgn="base" hangingPunct="0">
              <a:spcBef>
                <a:spcPct val="0"/>
              </a:spcBef>
              <a:spcAft>
                <a:spcPct val="0"/>
              </a:spcAft>
              <a:defRPr sz="1600">
                <a:solidFill>
                  <a:srgbClr val="333300"/>
                </a:solidFill>
                <a:latin typeface="Times New Roman" pitchFamily="18" charset="0"/>
              </a:defRPr>
            </a:lvl8pPr>
            <a:lvl9pPr marL="3960038" indent="-232943" algn="ctr" eaLnBrk="0" fontAlgn="base" hangingPunct="0">
              <a:spcBef>
                <a:spcPct val="0"/>
              </a:spcBef>
              <a:spcAft>
                <a:spcPct val="0"/>
              </a:spcAft>
              <a:defRPr sz="1600">
                <a:solidFill>
                  <a:srgbClr val="333300"/>
                </a:solidFill>
                <a:latin typeface="Times New Roman" pitchFamily="18" charset="0"/>
              </a:defRPr>
            </a:lvl9pPr>
          </a:lstStyle>
          <a:p>
            <a:fld id="{5CE6DD39-EF2A-48B6-9C9A-CD3BAD4A90BB}" type="slidenum">
              <a:rPr lang="en-US" altLang="en-US" sz="1200">
                <a:solidFill>
                  <a:prstClr val="black"/>
                </a:solidFill>
              </a:rPr>
              <a:pPr/>
              <a:t>20</a:t>
            </a:fld>
            <a:endParaRPr lang="en-US" altLang="en-US" sz="1200">
              <a:solidFill>
                <a:prstClr val="black"/>
              </a:solidFill>
            </a:endParaRPr>
          </a:p>
        </p:txBody>
      </p:sp>
      <p:sp>
        <p:nvSpPr>
          <p:cNvPr id="72707" name="Rectangle 2"/>
          <p:cNvSpPr>
            <a:spLocks noGrp="1" noRot="1" noChangeAspect="1" noChangeArrowheads="1" noTextEdit="1"/>
          </p:cNvSpPr>
          <p:nvPr>
            <p:ph type="sldImg"/>
          </p:nvPr>
        </p:nvSpPr>
        <p:spPr>
          <a:xfrm>
            <a:off x="1181100" y="696913"/>
            <a:ext cx="4648200" cy="3486150"/>
          </a:xfrm>
          <a:ln/>
        </p:spPr>
      </p:sp>
      <p:sp>
        <p:nvSpPr>
          <p:cNvPr id="72708" name="Rectangle 3"/>
          <p:cNvSpPr>
            <a:spLocks noGrp="1" noChangeArrowheads="1"/>
          </p:cNvSpPr>
          <p:nvPr>
            <p:ph type="body" idx="1"/>
          </p:nvPr>
        </p:nvSpPr>
        <p:spPr>
          <a:noFill/>
        </p:spPr>
        <p:txBody>
          <a:bodyPr/>
          <a:lstStyle/>
          <a:p>
            <a:pPr eaLnBrk="1" hangingPunct="1"/>
            <a:r>
              <a:rPr lang="en-US" altLang="en-US" dirty="0" smtClean="0"/>
              <a:t>There are instructions for</a:t>
            </a:r>
            <a:r>
              <a:rPr lang="en-US" altLang="en-US" baseline="0" dirty="0" smtClean="0"/>
              <a:t> layout and planting -</a:t>
            </a:r>
            <a:endParaRPr lang="en-US" altLang="en-US" dirty="0" smtClean="0"/>
          </a:p>
        </p:txBody>
      </p:sp>
    </p:spTree>
    <p:extLst>
      <p:ext uri="{BB962C8B-B14F-4D97-AF65-F5344CB8AC3E}">
        <p14:creationId xmlns:p14="http://schemas.microsoft.com/office/powerpoint/2010/main" val="1815850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1600">
                <a:solidFill>
                  <a:srgbClr val="333300"/>
                </a:solidFill>
                <a:latin typeface="Times New Roman" pitchFamily="18" charset="0"/>
              </a:defRPr>
            </a:lvl1pPr>
            <a:lvl2pPr marL="757066" indent="-291179">
              <a:defRPr sz="1600">
                <a:solidFill>
                  <a:srgbClr val="333300"/>
                </a:solidFill>
                <a:latin typeface="Times New Roman" pitchFamily="18" charset="0"/>
              </a:defRPr>
            </a:lvl2pPr>
            <a:lvl3pPr marL="1164717" indent="-232943">
              <a:defRPr sz="1600">
                <a:solidFill>
                  <a:srgbClr val="333300"/>
                </a:solidFill>
                <a:latin typeface="Times New Roman" pitchFamily="18" charset="0"/>
              </a:defRPr>
            </a:lvl3pPr>
            <a:lvl4pPr marL="1630604" indent="-232943">
              <a:defRPr sz="1600">
                <a:solidFill>
                  <a:srgbClr val="333300"/>
                </a:solidFill>
                <a:latin typeface="Times New Roman" pitchFamily="18" charset="0"/>
              </a:defRPr>
            </a:lvl4pPr>
            <a:lvl5pPr marL="2096491" indent="-232943">
              <a:defRPr sz="1600">
                <a:solidFill>
                  <a:srgbClr val="333300"/>
                </a:solidFill>
                <a:latin typeface="Times New Roman" pitchFamily="18" charset="0"/>
              </a:defRPr>
            </a:lvl5pPr>
            <a:lvl6pPr marL="2562377" indent="-232943" algn="ctr" eaLnBrk="0" fontAlgn="base" hangingPunct="0">
              <a:spcBef>
                <a:spcPct val="0"/>
              </a:spcBef>
              <a:spcAft>
                <a:spcPct val="0"/>
              </a:spcAft>
              <a:defRPr sz="1600">
                <a:solidFill>
                  <a:srgbClr val="333300"/>
                </a:solidFill>
                <a:latin typeface="Times New Roman" pitchFamily="18" charset="0"/>
              </a:defRPr>
            </a:lvl6pPr>
            <a:lvl7pPr marL="3028264" indent="-232943" algn="ctr" eaLnBrk="0" fontAlgn="base" hangingPunct="0">
              <a:spcBef>
                <a:spcPct val="0"/>
              </a:spcBef>
              <a:spcAft>
                <a:spcPct val="0"/>
              </a:spcAft>
              <a:defRPr sz="1600">
                <a:solidFill>
                  <a:srgbClr val="333300"/>
                </a:solidFill>
                <a:latin typeface="Times New Roman" pitchFamily="18" charset="0"/>
              </a:defRPr>
            </a:lvl7pPr>
            <a:lvl8pPr marL="3494151" indent="-232943" algn="ctr" eaLnBrk="0" fontAlgn="base" hangingPunct="0">
              <a:spcBef>
                <a:spcPct val="0"/>
              </a:spcBef>
              <a:spcAft>
                <a:spcPct val="0"/>
              </a:spcAft>
              <a:defRPr sz="1600">
                <a:solidFill>
                  <a:srgbClr val="333300"/>
                </a:solidFill>
                <a:latin typeface="Times New Roman" pitchFamily="18" charset="0"/>
              </a:defRPr>
            </a:lvl8pPr>
            <a:lvl9pPr marL="3960038" indent="-232943" algn="ctr" eaLnBrk="0" fontAlgn="base" hangingPunct="0">
              <a:spcBef>
                <a:spcPct val="0"/>
              </a:spcBef>
              <a:spcAft>
                <a:spcPct val="0"/>
              </a:spcAft>
              <a:defRPr sz="1600">
                <a:solidFill>
                  <a:srgbClr val="333300"/>
                </a:solidFill>
                <a:latin typeface="Times New Roman" pitchFamily="18" charset="0"/>
              </a:defRPr>
            </a:lvl9pPr>
          </a:lstStyle>
          <a:p>
            <a:fld id="{336F1662-1955-41A8-9678-29783C1E55FF}" type="slidenum">
              <a:rPr lang="en-US" altLang="en-US" sz="1200">
                <a:solidFill>
                  <a:prstClr val="black"/>
                </a:solidFill>
              </a:rPr>
              <a:pPr/>
              <a:t>21</a:t>
            </a:fld>
            <a:endParaRPr lang="en-US" altLang="en-US" sz="1200">
              <a:solidFill>
                <a:prstClr val="black"/>
              </a:solidFill>
            </a:endParaRPr>
          </a:p>
        </p:txBody>
      </p:sp>
      <p:sp>
        <p:nvSpPr>
          <p:cNvPr id="73731" name="Rectangle 2"/>
          <p:cNvSpPr>
            <a:spLocks noGrp="1" noRot="1" noChangeAspect="1" noChangeArrowheads="1" noTextEdit="1"/>
          </p:cNvSpPr>
          <p:nvPr>
            <p:ph type="sldImg"/>
          </p:nvPr>
        </p:nvSpPr>
        <p:spPr>
          <a:xfrm>
            <a:off x="1181100" y="696913"/>
            <a:ext cx="4648200" cy="3486150"/>
          </a:xfrm>
          <a:ln/>
        </p:spPr>
      </p:sp>
      <p:sp>
        <p:nvSpPr>
          <p:cNvPr id="73732" name="Rectangle 3"/>
          <p:cNvSpPr>
            <a:spLocks noGrp="1" noChangeArrowheads="1"/>
          </p:cNvSpPr>
          <p:nvPr>
            <p:ph type="body" idx="1"/>
          </p:nvPr>
        </p:nvSpPr>
        <p:spPr>
          <a:noFill/>
        </p:spPr>
        <p:txBody>
          <a:bodyPr/>
          <a:lstStyle/>
          <a:p>
            <a:pPr eaLnBrk="1" hangingPunct="1"/>
            <a:r>
              <a:rPr lang="en-US" altLang="en-US" dirty="0" smtClean="0"/>
              <a:t>Steps for</a:t>
            </a:r>
            <a:r>
              <a:rPr lang="en-US" altLang="en-US" baseline="0" dirty="0" smtClean="0"/>
              <a:t> making a raised garden bed --</a:t>
            </a:r>
            <a:endParaRPr lang="en-US" altLang="en-US" dirty="0" smtClean="0"/>
          </a:p>
        </p:txBody>
      </p:sp>
    </p:spTree>
    <p:extLst>
      <p:ext uri="{BB962C8B-B14F-4D97-AF65-F5344CB8AC3E}">
        <p14:creationId xmlns:p14="http://schemas.microsoft.com/office/powerpoint/2010/main" val="3266754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1600">
                <a:solidFill>
                  <a:srgbClr val="333300"/>
                </a:solidFill>
                <a:latin typeface="Times New Roman" pitchFamily="18" charset="0"/>
              </a:defRPr>
            </a:lvl1pPr>
            <a:lvl2pPr marL="757066" indent="-291179">
              <a:defRPr sz="1600">
                <a:solidFill>
                  <a:srgbClr val="333300"/>
                </a:solidFill>
                <a:latin typeface="Times New Roman" pitchFamily="18" charset="0"/>
              </a:defRPr>
            </a:lvl2pPr>
            <a:lvl3pPr marL="1164717" indent="-232943">
              <a:defRPr sz="1600">
                <a:solidFill>
                  <a:srgbClr val="333300"/>
                </a:solidFill>
                <a:latin typeface="Times New Roman" pitchFamily="18" charset="0"/>
              </a:defRPr>
            </a:lvl3pPr>
            <a:lvl4pPr marL="1630604" indent="-232943">
              <a:defRPr sz="1600">
                <a:solidFill>
                  <a:srgbClr val="333300"/>
                </a:solidFill>
                <a:latin typeface="Times New Roman" pitchFamily="18" charset="0"/>
              </a:defRPr>
            </a:lvl4pPr>
            <a:lvl5pPr marL="2096491" indent="-232943">
              <a:defRPr sz="1600">
                <a:solidFill>
                  <a:srgbClr val="333300"/>
                </a:solidFill>
                <a:latin typeface="Times New Roman" pitchFamily="18" charset="0"/>
              </a:defRPr>
            </a:lvl5pPr>
            <a:lvl6pPr marL="2562377" indent="-232943" algn="ctr" eaLnBrk="0" fontAlgn="base" hangingPunct="0">
              <a:spcBef>
                <a:spcPct val="0"/>
              </a:spcBef>
              <a:spcAft>
                <a:spcPct val="0"/>
              </a:spcAft>
              <a:defRPr sz="1600">
                <a:solidFill>
                  <a:srgbClr val="333300"/>
                </a:solidFill>
                <a:latin typeface="Times New Roman" pitchFamily="18" charset="0"/>
              </a:defRPr>
            </a:lvl6pPr>
            <a:lvl7pPr marL="3028264" indent="-232943" algn="ctr" eaLnBrk="0" fontAlgn="base" hangingPunct="0">
              <a:spcBef>
                <a:spcPct val="0"/>
              </a:spcBef>
              <a:spcAft>
                <a:spcPct val="0"/>
              </a:spcAft>
              <a:defRPr sz="1600">
                <a:solidFill>
                  <a:srgbClr val="333300"/>
                </a:solidFill>
                <a:latin typeface="Times New Roman" pitchFamily="18" charset="0"/>
              </a:defRPr>
            </a:lvl7pPr>
            <a:lvl8pPr marL="3494151" indent="-232943" algn="ctr" eaLnBrk="0" fontAlgn="base" hangingPunct="0">
              <a:spcBef>
                <a:spcPct val="0"/>
              </a:spcBef>
              <a:spcAft>
                <a:spcPct val="0"/>
              </a:spcAft>
              <a:defRPr sz="1600">
                <a:solidFill>
                  <a:srgbClr val="333300"/>
                </a:solidFill>
                <a:latin typeface="Times New Roman" pitchFamily="18" charset="0"/>
              </a:defRPr>
            </a:lvl8pPr>
            <a:lvl9pPr marL="3960038" indent="-232943" algn="ctr" eaLnBrk="0" fontAlgn="base" hangingPunct="0">
              <a:spcBef>
                <a:spcPct val="0"/>
              </a:spcBef>
              <a:spcAft>
                <a:spcPct val="0"/>
              </a:spcAft>
              <a:defRPr sz="1600">
                <a:solidFill>
                  <a:srgbClr val="333300"/>
                </a:solidFill>
                <a:latin typeface="Times New Roman" pitchFamily="18" charset="0"/>
              </a:defRPr>
            </a:lvl9pPr>
          </a:lstStyle>
          <a:p>
            <a:fld id="{407F5456-1BF6-4120-A4D5-25894ED628A9}" type="slidenum">
              <a:rPr lang="en-US" altLang="en-US" sz="1200">
                <a:solidFill>
                  <a:prstClr val="black"/>
                </a:solidFill>
              </a:rPr>
              <a:pPr/>
              <a:t>22</a:t>
            </a:fld>
            <a:endParaRPr lang="en-US" altLang="en-US" sz="1200">
              <a:solidFill>
                <a:prstClr val="black"/>
              </a:solidFill>
            </a:endParaRPr>
          </a:p>
        </p:txBody>
      </p:sp>
      <p:sp>
        <p:nvSpPr>
          <p:cNvPr id="74755" name="Rectangle 2"/>
          <p:cNvSpPr>
            <a:spLocks noGrp="1" noRot="1" noChangeAspect="1" noChangeArrowheads="1" noTextEdit="1"/>
          </p:cNvSpPr>
          <p:nvPr>
            <p:ph type="sldImg"/>
          </p:nvPr>
        </p:nvSpPr>
        <p:spPr>
          <a:xfrm>
            <a:off x="1181100" y="696913"/>
            <a:ext cx="4648200" cy="3486150"/>
          </a:xfrm>
          <a:ln/>
        </p:spPr>
      </p:sp>
      <p:sp>
        <p:nvSpPr>
          <p:cNvPr id="74756" name="Rectangle 3"/>
          <p:cNvSpPr>
            <a:spLocks noGrp="1" noChangeArrowheads="1"/>
          </p:cNvSpPr>
          <p:nvPr>
            <p:ph type="body" idx="1"/>
          </p:nvPr>
        </p:nvSpPr>
        <p:spPr>
          <a:noFill/>
        </p:spPr>
        <p:txBody>
          <a:bodyPr/>
          <a:lstStyle/>
          <a:p>
            <a:pPr eaLnBrk="1" hangingPunct="1"/>
            <a:r>
              <a:rPr lang="en-US" altLang="en-US" dirty="0" smtClean="0"/>
              <a:t>Instructions on how to get materials</a:t>
            </a:r>
            <a:r>
              <a:rPr lang="en-US" altLang="en-US" baseline="0" dirty="0" smtClean="0"/>
              <a:t> to where your garden is --</a:t>
            </a:r>
            <a:endParaRPr lang="en-US" altLang="en-US" dirty="0" smtClean="0"/>
          </a:p>
        </p:txBody>
      </p:sp>
    </p:spTree>
    <p:extLst>
      <p:ext uri="{BB962C8B-B14F-4D97-AF65-F5344CB8AC3E}">
        <p14:creationId xmlns:p14="http://schemas.microsoft.com/office/powerpoint/2010/main" val="2754177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Here is a sample of what is in the handout.</a:t>
            </a:r>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375814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sz="1600">
                <a:solidFill>
                  <a:srgbClr val="333300"/>
                </a:solidFill>
                <a:latin typeface="Times New Roman" pitchFamily="18" charset="0"/>
              </a:defRPr>
            </a:lvl1pPr>
            <a:lvl2pPr marL="757066" indent="-291179">
              <a:defRPr sz="1600">
                <a:solidFill>
                  <a:srgbClr val="333300"/>
                </a:solidFill>
                <a:latin typeface="Times New Roman" pitchFamily="18" charset="0"/>
              </a:defRPr>
            </a:lvl2pPr>
            <a:lvl3pPr marL="1164717" indent="-232943">
              <a:defRPr sz="1600">
                <a:solidFill>
                  <a:srgbClr val="333300"/>
                </a:solidFill>
                <a:latin typeface="Times New Roman" pitchFamily="18" charset="0"/>
              </a:defRPr>
            </a:lvl3pPr>
            <a:lvl4pPr marL="1630604" indent="-232943">
              <a:defRPr sz="1600">
                <a:solidFill>
                  <a:srgbClr val="333300"/>
                </a:solidFill>
                <a:latin typeface="Times New Roman" pitchFamily="18" charset="0"/>
              </a:defRPr>
            </a:lvl4pPr>
            <a:lvl5pPr marL="2096491" indent="-232943">
              <a:defRPr sz="1600">
                <a:solidFill>
                  <a:srgbClr val="333300"/>
                </a:solidFill>
                <a:latin typeface="Times New Roman" pitchFamily="18" charset="0"/>
              </a:defRPr>
            </a:lvl5pPr>
            <a:lvl6pPr marL="2562377" indent="-232943" algn="ctr" eaLnBrk="0" fontAlgn="base" hangingPunct="0">
              <a:spcBef>
                <a:spcPct val="0"/>
              </a:spcBef>
              <a:spcAft>
                <a:spcPct val="0"/>
              </a:spcAft>
              <a:defRPr sz="1600">
                <a:solidFill>
                  <a:srgbClr val="333300"/>
                </a:solidFill>
                <a:latin typeface="Times New Roman" pitchFamily="18" charset="0"/>
              </a:defRPr>
            </a:lvl6pPr>
            <a:lvl7pPr marL="3028264" indent="-232943" algn="ctr" eaLnBrk="0" fontAlgn="base" hangingPunct="0">
              <a:spcBef>
                <a:spcPct val="0"/>
              </a:spcBef>
              <a:spcAft>
                <a:spcPct val="0"/>
              </a:spcAft>
              <a:defRPr sz="1600">
                <a:solidFill>
                  <a:srgbClr val="333300"/>
                </a:solidFill>
                <a:latin typeface="Times New Roman" pitchFamily="18" charset="0"/>
              </a:defRPr>
            </a:lvl7pPr>
            <a:lvl8pPr marL="3494151" indent="-232943" algn="ctr" eaLnBrk="0" fontAlgn="base" hangingPunct="0">
              <a:spcBef>
                <a:spcPct val="0"/>
              </a:spcBef>
              <a:spcAft>
                <a:spcPct val="0"/>
              </a:spcAft>
              <a:defRPr sz="1600">
                <a:solidFill>
                  <a:srgbClr val="333300"/>
                </a:solidFill>
                <a:latin typeface="Times New Roman" pitchFamily="18" charset="0"/>
              </a:defRPr>
            </a:lvl8pPr>
            <a:lvl9pPr marL="3960038" indent="-232943" algn="ctr" eaLnBrk="0" fontAlgn="base" hangingPunct="0">
              <a:spcBef>
                <a:spcPct val="0"/>
              </a:spcBef>
              <a:spcAft>
                <a:spcPct val="0"/>
              </a:spcAft>
              <a:defRPr sz="1600">
                <a:solidFill>
                  <a:srgbClr val="333300"/>
                </a:solidFill>
                <a:latin typeface="Times New Roman" pitchFamily="18" charset="0"/>
              </a:defRPr>
            </a:lvl9pPr>
          </a:lstStyle>
          <a:p>
            <a:fld id="{CF7422EF-3C74-4397-AA14-F54E29EC38BC}" type="slidenum">
              <a:rPr lang="en-US" altLang="en-US" sz="1200">
                <a:solidFill>
                  <a:prstClr val="black"/>
                </a:solidFill>
              </a:rPr>
              <a:pPr/>
              <a:t>24</a:t>
            </a:fld>
            <a:endParaRPr lang="en-US" altLang="en-US" sz="1200">
              <a:solidFill>
                <a:prstClr val="black"/>
              </a:solidFill>
            </a:endParaRPr>
          </a:p>
        </p:txBody>
      </p:sp>
      <p:sp>
        <p:nvSpPr>
          <p:cNvPr id="77827" name="Rectangle 2"/>
          <p:cNvSpPr>
            <a:spLocks noGrp="1" noRot="1" noChangeAspect="1" noChangeArrowheads="1" noTextEdit="1"/>
          </p:cNvSpPr>
          <p:nvPr>
            <p:ph type="sldImg"/>
          </p:nvPr>
        </p:nvSpPr>
        <p:spPr>
          <a:xfrm>
            <a:off x="1181100" y="696913"/>
            <a:ext cx="4648200" cy="3486150"/>
          </a:xfrm>
          <a:ln/>
        </p:spPr>
      </p:sp>
      <p:sp>
        <p:nvSpPr>
          <p:cNvPr id="77828" name="Rectangle 3"/>
          <p:cNvSpPr>
            <a:spLocks noGrp="1" noChangeArrowheads="1"/>
          </p:cNvSpPr>
          <p:nvPr>
            <p:ph type="body" idx="1"/>
          </p:nvPr>
        </p:nvSpPr>
        <p:spPr>
          <a:noFill/>
        </p:spPr>
        <p:txBody>
          <a:bodyPr/>
          <a:lstStyle/>
          <a:p>
            <a:pPr eaLnBrk="1" hangingPunct="1"/>
            <a:r>
              <a:rPr lang="en-US" altLang="en-US" dirty="0" smtClean="0"/>
              <a:t>These are some additional tips to get started on the GROW</a:t>
            </a:r>
            <a:r>
              <a:rPr lang="en-US" altLang="en-US" baseline="0" dirty="0" smtClean="0"/>
              <a:t> part of this curriculum.</a:t>
            </a:r>
            <a:endParaRPr lang="en-US" altLang="en-US" dirty="0" smtClean="0"/>
          </a:p>
        </p:txBody>
      </p:sp>
    </p:spTree>
    <p:extLst>
      <p:ext uri="{BB962C8B-B14F-4D97-AF65-F5344CB8AC3E}">
        <p14:creationId xmlns:p14="http://schemas.microsoft.com/office/powerpoint/2010/main" val="1336129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1600">
                <a:solidFill>
                  <a:srgbClr val="333300"/>
                </a:solidFill>
                <a:latin typeface="Times New Roman" pitchFamily="18" charset="0"/>
              </a:defRPr>
            </a:lvl1pPr>
            <a:lvl2pPr marL="757066" indent="-291179">
              <a:defRPr sz="1600">
                <a:solidFill>
                  <a:srgbClr val="333300"/>
                </a:solidFill>
                <a:latin typeface="Times New Roman" pitchFamily="18" charset="0"/>
              </a:defRPr>
            </a:lvl2pPr>
            <a:lvl3pPr marL="1164717" indent="-232943">
              <a:defRPr sz="1600">
                <a:solidFill>
                  <a:srgbClr val="333300"/>
                </a:solidFill>
                <a:latin typeface="Times New Roman" pitchFamily="18" charset="0"/>
              </a:defRPr>
            </a:lvl3pPr>
            <a:lvl4pPr marL="1630604" indent="-232943">
              <a:defRPr sz="1600">
                <a:solidFill>
                  <a:srgbClr val="333300"/>
                </a:solidFill>
                <a:latin typeface="Times New Roman" pitchFamily="18" charset="0"/>
              </a:defRPr>
            </a:lvl4pPr>
            <a:lvl5pPr marL="2096491" indent="-232943">
              <a:defRPr sz="1600">
                <a:solidFill>
                  <a:srgbClr val="333300"/>
                </a:solidFill>
                <a:latin typeface="Times New Roman" pitchFamily="18" charset="0"/>
              </a:defRPr>
            </a:lvl5pPr>
            <a:lvl6pPr marL="2562377" indent="-232943" algn="ctr" eaLnBrk="0" fontAlgn="base" hangingPunct="0">
              <a:spcBef>
                <a:spcPct val="0"/>
              </a:spcBef>
              <a:spcAft>
                <a:spcPct val="0"/>
              </a:spcAft>
              <a:defRPr sz="1600">
                <a:solidFill>
                  <a:srgbClr val="333300"/>
                </a:solidFill>
                <a:latin typeface="Times New Roman" pitchFamily="18" charset="0"/>
              </a:defRPr>
            </a:lvl6pPr>
            <a:lvl7pPr marL="3028264" indent="-232943" algn="ctr" eaLnBrk="0" fontAlgn="base" hangingPunct="0">
              <a:spcBef>
                <a:spcPct val="0"/>
              </a:spcBef>
              <a:spcAft>
                <a:spcPct val="0"/>
              </a:spcAft>
              <a:defRPr sz="1600">
                <a:solidFill>
                  <a:srgbClr val="333300"/>
                </a:solidFill>
                <a:latin typeface="Times New Roman" pitchFamily="18" charset="0"/>
              </a:defRPr>
            </a:lvl7pPr>
            <a:lvl8pPr marL="3494151" indent="-232943" algn="ctr" eaLnBrk="0" fontAlgn="base" hangingPunct="0">
              <a:spcBef>
                <a:spcPct val="0"/>
              </a:spcBef>
              <a:spcAft>
                <a:spcPct val="0"/>
              </a:spcAft>
              <a:defRPr sz="1600">
                <a:solidFill>
                  <a:srgbClr val="333300"/>
                </a:solidFill>
                <a:latin typeface="Times New Roman" pitchFamily="18" charset="0"/>
              </a:defRPr>
            </a:lvl8pPr>
            <a:lvl9pPr marL="3960038" indent="-232943" algn="ctr" eaLnBrk="0" fontAlgn="base" hangingPunct="0">
              <a:spcBef>
                <a:spcPct val="0"/>
              </a:spcBef>
              <a:spcAft>
                <a:spcPct val="0"/>
              </a:spcAft>
              <a:defRPr sz="1600">
                <a:solidFill>
                  <a:srgbClr val="333300"/>
                </a:solidFill>
                <a:latin typeface="Times New Roman" pitchFamily="18" charset="0"/>
              </a:defRPr>
            </a:lvl9pPr>
          </a:lstStyle>
          <a:p>
            <a:fld id="{6FAEB6BB-61AA-45F0-BE89-1E97DFA3E5ED}" type="slidenum">
              <a:rPr lang="en-US" altLang="en-US" sz="1200">
                <a:solidFill>
                  <a:prstClr val="black"/>
                </a:solidFill>
              </a:rPr>
              <a:pPr/>
              <a:t>25</a:t>
            </a:fld>
            <a:endParaRPr lang="en-US" altLang="en-US" sz="1200">
              <a:solidFill>
                <a:prstClr val="black"/>
              </a:solidFill>
            </a:endParaRPr>
          </a:p>
        </p:txBody>
      </p:sp>
      <p:sp>
        <p:nvSpPr>
          <p:cNvPr id="70659" name="Rectangle 2"/>
          <p:cNvSpPr>
            <a:spLocks noGrp="1" noRot="1" noChangeAspect="1" noChangeArrowheads="1" noTextEdit="1"/>
          </p:cNvSpPr>
          <p:nvPr>
            <p:ph type="sldImg"/>
          </p:nvPr>
        </p:nvSpPr>
        <p:spPr>
          <a:xfrm>
            <a:off x="1181100" y="696913"/>
            <a:ext cx="4648200" cy="3486150"/>
          </a:xfrm>
          <a:ln/>
        </p:spPr>
      </p:sp>
      <p:sp>
        <p:nvSpPr>
          <p:cNvPr id="70660" name="Rectangle 3"/>
          <p:cNvSpPr>
            <a:spLocks noGrp="1" noChangeArrowheads="1"/>
          </p:cNvSpPr>
          <p:nvPr>
            <p:ph type="body" idx="1"/>
          </p:nvPr>
        </p:nvSpPr>
        <p:spPr>
          <a:noFill/>
        </p:spPr>
        <p:txBody>
          <a:bodyPr/>
          <a:lstStyle/>
          <a:p>
            <a:pPr eaLnBrk="1" hangingPunct="1"/>
            <a:r>
              <a:rPr lang="en-US" altLang="en-US" dirty="0" smtClean="0"/>
              <a:t>And this is</a:t>
            </a:r>
            <a:r>
              <a:rPr lang="en-US" altLang="en-US" baseline="0" dirty="0" smtClean="0"/>
              <a:t> what Garden Success looks like!</a:t>
            </a:r>
            <a:endParaRPr lang="en-US" altLang="en-US" dirty="0" smtClean="0"/>
          </a:p>
        </p:txBody>
      </p:sp>
    </p:spTree>
    <p:extLst>
      <p:ext uri="{BB962C8B-B14F-4D97-AF65-F5344CB8AC3E}">
        <p14:creationId xmlns:p14="http://schemas.microsoft.com/office/powerpoint/2010/main" val="35344607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altLang="en-US" dirty="0" smtClean="0"/>
              <a:t>On to the Eat portion</a:t>
            </a:r>
            <a:r>
              <a:rPr lang="en-US" altLang="en-US" baseline="0" dirty="0" smtClean="0"/>
              <a:t> of the LGEG curriculum.  </a:t>
            </a:r>
            <a:r>
              <a:rPr lang="en-US" dirty="0" smtClean="0"/>
              <a:t>The Goals</a:t>
            </a:r>
            <a:r>
              <a:rPr lang="en-US" baseline="0" dirty="0" smtClean="0"/>
              <a:t> are -</a:t>
            </a:r>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t>26</a:t>
            </a:fld>
            <a:endParaRPr lang="en-US"/>
          </a:p>
        </p:txBody>
      </p:sp>
    </p:spTree>
    <p:extLst>
      <p:ext uri="{BB962C8B-B14F-4D97-AF65-F5344CB8AC3E}">
        <p14:creationId xmlns:p14="http://schemas.microsoft.com/office/powerpoint/2010/main" val="673046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aseline="0" dirty="0" smtClean="0"/>
              <a:t>With this, we want youth to –</a:t>
            </a:r>
          </a:p>
          <a:p>
            <a:pPr eaLnBrk="1" hangingPunct="1">
              <a:spcBef>
                <a:spcPct val="0"/>
              </a:spcBef>
            </a:pPr>
            <a:r>
              <a:rPr lang="en-US" altLang="en-US" baseline="0" dirty="0" smtClean="0"/>
              <a:t>	1. Have exposure to fresh vegetables (and to the veggies that they have grown).  </a:t>
            </a:r>
          </a:p>
          <a:p>
            <a:pPr eaLnBrk="1" hangingPunct="1">
              <a:spcBef>
                <a:spcPct val="0"/>
              </a:spcBef>
            </a:pPr>
            <a:r>
              <a:rPr lang="en-US" altLang="en-US" baseline="0" dirty="0" smtClean="0"/>
              <a:t>	2. Make a recipe for eating with the featured vegetable.</a:t>
            </a:r>
            <a:endParaRPr lang="en-US" altLang="en-US" dirty="0" smtClean="0"/>
          </a:p>
        </p:txBody>
      </p:sp>
      <p:sp>
        <p:nvSpPr>
          <p:cNvPr id="10138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ndara" panose="020E0502030303020204" pitchFamily="34" charset="0"/>
                <a:ea typeface="MS PGothic" panose="020B0600070205080204" pitchFamily="34" charset="-128"/>
              </a:defRPr>
            </a:lvl1pPr>
            <a:lvl2pPr marL="757066" indent="-291179" eaLnBrk="0" hangingPunct="0">
              <a:defRPr>
                <a:solidFill>
                  <a:schemeClr val="tx1"/>
                </a:solidFill>
                <a:latin typeface="Candara" panose="020E0502030303020204" pitchFamily="34" charset="0"/>
                <a:ea typeface="MS PGothic" panose="020B0600070205080204" pitchFamily="34" charset="-128"/>
              </a:defRPr>
            </a:lvl2pPr>
            <a:lvl3pPr marL="1164717" indent="-232943" eaLnBrk="0" hangingPunct="0">
              <a:defRPr>
                <a:solidFill>
                  <a:schemeClr val="tx1"/>
                </a:solidFill>
                <a:latin typeface="Candara" panose="020E0502030303020204" pitchFamily="34" charset="0"/>
                <a:ea typeface="MS PGothic" panose="020B0600070205080204" pitchFamily="34" charset="-128"/>
              </a:defRPr>
            </a:lvl3pPr>
            <a:lvl4pPr marL="1630604" indent="-232943" eaLnBrk="0" hangingPunct="0">
              <a:defRPr>
                <a:solidFill>
                  <a:schemeClr val="tx1"/>
                </a:solidFill>
                <a:latin typeface="Candara" panose="020E0502030303020204" pitchFamily="34" charset="0"/>
                <a:ea typeface="MS PGothic" panose="020B0600070205080204" pitchFamily="34" charset="-128"/>
              </a:defRPr>
            </a:lvl4pPr>
            <a:lvl5pPr marL="2096491" indent="-232943" eaLnBrk="0" hangingPunct="0">
              <a:defRPr>
                <a:solidFill>
                  <a:schemeClr val="tx1"/>
                </a:solidFill>
                <a:latin typeface="Candara" panose="020E0502030303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9pPr>
          </a:lstStyle>
          <a:p>
            <a:pPr eaLnBrk="1" hangingPunct="1"/>
            <a:fld id="{76DD1F14-5E0A-41E2-93D8-57E5D47EFC0C}" type="slidenum">
              <a:rPr lang="en-US" altLang="en-US"/>
              <a:pPr eaLnBrk="1" hangingPunct="1"/>
              <a:t>27</a:t>
            </a:fld>
            <a:endParaRPr lang="en-US" altLang="en-US"/>
          </a:p>
        </p:txBody>
      </p:sp>
    </p:spTree>
    <p:extLst>
      <p:ext uri="{BB962C8B-B14F-4D97-AF65-F5344CB8AC3E}">
        <p14:creationId xmlns:p14="http://schemas.microsoft.com/office/powerpoint/2010/main" val="3813807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Eat!  is</a:t>
            </a:r>
            <a:r>
              <a:rPr lang="en-US" baseline="0" dirty="0" smtClean="0"/>
              <a:t> all about Food Exposure.  Here is a sample of what might take place</a:t>
            </a:r>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t>28</a:t>
            </a:fld>
            <a:endParaRPr lang="en-US"/>
          </a:p>
        </p:txBody>
      </p:sp>
    </p:spTree>
    <p:extLst>
      <p:ext uri="{BB962C8B-B14F-4D97-AF65-F5344CB8AC3E}">
        <p14:creationId xmlns:p14="http://schemas.microsoft.com/office/powerpoint/2010/main" val="14392496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868" indent="-285718" algn="ctr">
              <a:defRPr sz="1100">
                <a:solidFill>
                  <a:srgbClr val="333300"/>
                </a:solidFill>
                <a:latin typeface="Times New Roman" pitchFamily="18" charset="0"/>
              </a:defRPr>
            </a:lvl2pPr>
            <a:lvl3pPr marL="1142874" indent="-228574" algn="ctr">
              <a:defRPr sz="1100">
                <a:solidFill>
                  <a:srgbClr val="333300"/>
                </a:solidFill>
                <a:latin typeface="Times New Roman" pitchFamily="18" charset="0"/>
              </a:defRPr>
            </a:lvl3pPr>
            <a:lvl4pPr marL="1600023" indent="-228574" algn="ctr">
              <a:defRPr sz="1100">
                <a:solidFill>
                  <a:srgbClr val="333300"/>
                </a:solidFill>
                <a:latin typeface="Times New Roman" pitchFamily="18" charset="0"/>
              </a:defRPr>
            </a:lvl4pPr>
            <a:lvl5pPr marL="2057174" indent="-228574" algn="ctr">
              <a:defRPr sz="1100">
                <a:solidFill>
                  <a:srgbClr val="333300"/>
                </a:solidFill>
                <a:latin typeface="Times New Roman" pitchFamily="18" charset="0"/>
              </a:defRPr>
            </a:lvl5pPr>
            <a:lvl6pPr marL="2514322" indent="-228574" algn="ctr" eaLnBrk="0" fontAlgn="base" hangingPunct="0">
              <a:spcBef>
                <a:spcPct val="0"/>
              </a:spcBef>
              <a:spcAft>
                <a:spcPct val="0"/>
              </a:spcAft>
              <a:defRPr sz="1100">
                <a:solidFill>
                  <a:srgbClr val="333300"/>
                </a:solidFill>
                <a:latin typeface="Times New Roman" pitchFamily="18" charset="0"/>
              </a:defRPr>
            </a:lvl6pPr>
            <a:lvl7pPr marL="2971470" indent="-228574" algn="ctr" eaLnBrk="0" fontAlgn="base" hangingPunct="0">
              <a:spcBef>
                <a:spcPct val="0"/>
              </a:spcBef>
              <a:spcAft>
                <a:spcPct val="0"/>
              </a:spcAft>
              <a:defRPr sz="1100">
                <a:solidFill>
                  <a:srgbClr val="333300"/>
                </a:solidFill>
                <a:latin typeface="Times New Roman" pitchFamily="18" charset="0"/>
              </a:defRPr>
            </a:lvl7pPr>
            <a:lvl8pPr marL="3428621" indent="-228574" algn="ctr" eaLnBrk="0" fontAlgn="base" hangingPunct="0">
              <a:spcBef>
                <a:spcPct val="0"/>
              </a:spcBef>
              <a:spcAft>
                <a:spcPct val="0"/>
              </a:spcAft>
              <a:defRPr sz="1100">
                <a:solidFill>
                  <a:srgbClr val="333300"/>
                </a:solidFill>
                <a:latin typeface="Times New Roman" pitchFamily="18" charset="0"/>
              </a:defRPr>
            </a:lvl8pPr>
            <a:lvl9pPr marL="3885770" indent="-228574" algn="ctr" eaLnBrk="0" fontAlgn="base" hangingPunct="0">
              <a:spcBef>
                <a:spcPct val="0"/>
              </a:spcBef>
              <a:spcAft>
                <a:spcPct val="0"/>
              </a:spcAft>
              <a:defRPr sz="1100">
                <a:solidFill>
                  <a:srgbClr val="333300"/>
                </a:solidFill>
                <a:latin typeface="Times New Roman" pitchFamily="18" charset="0"/>
              </a:defRPr>
            </a:lvl9pPr>
          </a:lstStyle>
          <a:p>
            <a:pPr algn="r"/>
            <a:fld id="{5A9D28D0-1227-4E44-A4C5-3BB2642F5C72}" type="slidenum">
              <a:rPr lang="en-US" altLang="en-US" sz="1200">
                <a:solidFill>
                  <a:srgbClr val="000000"/>
                </a:solidFill>
              </a:rPr>
              <a:pPr algn="r"/>
              <a:t>29</a:t>
            </a:fld>
            <a:endParaRPr lang="en-US" altLang="en-US" sz="1200">
              <a:solidFill>
                <a:srgbClr val="000000"/>
              </a:solidFill>
            </a:endParaRPr>
          </a:p>
        </p:txBody>
      </p:sp>
      <p:sp>
        <p:nvSpPr>
          <p:cNvPr id="59395" name="Rectangle 2"/>
          <p:cNvSpPr>
            <a:spLocks noGrp="1" noRot="1" noChangeAspect="1" noChangeArrowheads="1" noTextEdit="1"/>
          </p:cNvSpPr>
          <p:nvPr>
            <p:ph type="sldImg"/>
          </p:nvPr>
        </p:nvSpPr>
        <p:spPr>
          <a:xfrm>
            <a:off x="1181100" y="696913"/>
            <a:ext cx="4648200" cy="3486150"/>
          </a:xfrm>
          <a:ln/>
        </p:spPr>
      </p:sp>
      <p:sp>
        <p:nvSpPr>
          <p:cNvPr id="593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t>So, with</a:t>
            </a:r>
            <a:r>
              <a:rPr lang="en-US" altLang="en-US" baseline="0" dirty="0" smtClean="0"/>
              <a:t> exposure to different foods, we want youth to think about that food.  In the lessons, they will have an ‘evaluation’ of that food – grading it on sight, smell, feel, sound, taste.  So they will need to do a ‘food tasting’.  </a:t>
            </a:r>
          </a:p>
          <a:p>
            <a:pPr eaLnBrk="1" hangingPunct="1"/>
            <a:r>
              <a:rPr lang="en-US" altLang="en-US" baseline="0" dirty="0" smtClean="0"/>
              <a:t>LGEG Manual – pgs. 5-8</a:t>
            </a:r>
            <a:endParaRPr lang="en-US" altLang="en-US" dirty="0" smtClean="0"/>
          </a:p>
        </p:txBody>
      </p:sp>
    </p:spTree>
    <p:extLst>
      <p:ext uri="{BB962C8B-B14F-4D97-AF65-F5344CB8AC3E}">
        <p14:creationId xmlns:p14="http://schemas.microsoft.com/office/powerpoint/2010/main" val="746473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6962">
              <a:defRPr/>
            </a:pPr>
            <a:r>
              <a:rPr lang="en-US" dirty="0">
                <a:solidFill>
                  <a:prstClr val="black"/>
                </a:solidFill>
              </a:rPr>
              <a:t>Through the course of this research, we saw</a:t>
            </a:r>
          </a:p>
          <a:p>
            <a:pPr marL="180930" indent="-180930" defTabSz="946962">
              <a:buFont typeface="Arial" panose="020B0604020202020204" pitchFamily="34" charset="0"/>
              <a:buChar char="•"/>
              <a:defRPr/>
            </a:pPr>
            <a:r>
              <a:rPr lang="en-US" dirty="0">
                <a:solidFill>
                  <a:prstClr val="black"/>
                </a:solidFill>
              </a:rPr>
              <a:t>child vegetable preference, and nutrition and plant science knowledge increased significantly </a:t>
            </a:r>
          </a:p>
          <a:p>
            <a:pPr marL="180930" indent="-180930" defTabSz="946962">
              <a:buFont typeface="Arial" panose="020B0604020202020204" pitchFamily="34" charset="0"/>
              <a:buChar char="•"/>
              <a:defRPr/>
            </a:pPr>
            <a:r>
              <a:rPr lang="en-US" dirty="0">
                <a:solidFill>
                  <a:prstClr val="black"/>
                </a:solidFill>
              </a:rPr>
              <a:t>child physical activity with parents increased, while screen time decreased.  </a:t>
            </a:r>
          </a:p>
          <a:p>
            <a:pPr marL="180930" indent="-180930" defTabSz="946962">
              <a:buFont typeface="Arial" panose="020B0604020202020204" pitchFamily="34" charset="0"/>
              <a:buChar char="•"/>
              <a:defRPr/>
            </a:pPr>
            <a:r>
              <a:rPr lang="en-US" dirty="0">
                <a:solidFill>
                  <a:prstClr val="black"/>
                </a:solidFill>
              </a:rPr>
              <a:t>Parents encouraged eating vegetables and increased gardening with their children.  </a:t>
            </a:r>
            <a:br>
              <a:rPr lang="en-US" dirty="0">
                <a:solidFill>
                  <a:prstClr val="black"/>
                </a:solidFill>
              </a:rPr>
            </a:br>
            <a:r>
              <a:rPr lang="en-US" dirty="0">
                <a:solidFill>
                  <a:prstClr val="black"/>
                </a:solidFill>
              </a:rPr>
              <a:t>Teachers reported that students were more attentive and had high participation in LGEG learning activities.</a:t>
            </a:r>
          </a:p>
          <a:p>
            <a:pPr marL="180930" indent="-180930" defTabSz="946962">
              <a:buFont typeface="Arial" panose="020B0604020202020204" pitchFamily="34" charset="0"/>
              <a:buChar char="•"/>
              <a:defRPr/>
            </a:pPr>
            <a:r>
              <a:rPr lang="en-US" dirty="0">
                <a:solidFill>
                  <a:prstClr val="black"/>
                </a:solidFill>
              </a:rPr>
              <a:t>41% of Parents learned about “Go, slow and whoa” foods </a:t>
            </a:r>
          </a:p>
          <a:p>
            <a:pPr marL="180930" indent="-180930" defTabSz="946962">
              <a:buFont typeface="Arial" panose="020B0604020202020204" pitchFamily="34" charset="0"/>
              <a:buChar char="•"/>
              <a:defRPr/>
            </a:pPr>
            <a:r>
              <a:rPr lang="en-US" dirty="0">
                <a:solidFill>
                  <a:prstClr val="black"/>
                </a:solidFill>
              </a:rPr>
              <a:t>81% of parents learned about the school gardens </a:t>
            </a:r>
          </a:p>
          <a:p>
            <a:pPr marL="180930" indent="-180930" defTabSz="946962">
              <a:buFont typeface="Arial" panose="020B0604020202020204" pitchFamily="34" charset="0"/>
              <a:buChar char="•"/>
              <a:defRPr/>
            </a:pPr>
            <a:r>
              <a:rPr lang="en-US" dirty="0">
                <a:solidFill>
                  <a:prstClr val="black"/>
                </a:solidFill>
              </a:rPr>
              <a:t>60% of parents read the recipes sent home and 30% tried the recipes</a:t>
            </a:r>
          </a:p>
          <a:p>
            <a:pPr marL="180930" indent="-180930" defTabSz="946962">
              <a:buFont typeface="Arial" panose="020B0604020202020204" pitchFamily="34" charset="0"/>
              <a:buChar char="•"/>
              <a:defRPr/>
            </a:pPr>
            <a:r>
              <a:rPr lang="en-US" dirty="0">
                <a:solidFill>
                  <a:prstClr val="black"/>
                </a:solidFill>
              </a:rPr>
              <a:t>27% of parents walked with their child to earn “Bonus Miles” for their child’s class. </a:t>
            </a:r>
          </a:p>
          <a:p>
            <a:pPr defTabSz="946962">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4030775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Then, we</a:t>
            </a:r>
            <a:r>
              <a:rPr lang="en-US" baseline="0" dirty="0" smtClean="0"/>
              <a:t> have an opportunity to experiment with the food and recipes for it.  </a:t>
            </a:r>
            <a:r>
              <a:rPr lang="en-US" dirty="0" smtClean="0"/>
              <a:t>Keep these things</a:t>
            </a:r>
            <a:r>
              <a:rPr lang="en-US" baseline="0" dirty="0" smtClean="0"/>
              <a:t> in mind when discussing with school age workers if they would do food demos with kids</a:t>
            </a:r>
            <a:endParaRPr lang="en-US" dirty="0"/>
          </a:p>
        </p:txBody>
      </p:sp>
      <p:sp>
        <p:nvSpPr>
          <p:cNvPr id="4" name="Slide Number Placeholder 3"/>
          <p:cNvSpPr>
            <a:spLocks noGrp="1"/>
          </p:cNvSpPr>
          <p:nvPr>
            <p:ph type="sldNum" sz="quarter" idx="10"/>
          </p:nvPr>
        </p:nvSpPr>
        <p:spPr/>
        <p:txBody>
          <a:bodyPr/>
          <a:lstStyle/>
          <a:p>
            <a:fld id="{E3E7C05C-49DC-4FB5-A057-72224969D391}" type="slidenum">
              <a:rPr lang="en-US" smtClean="0"/>
              <a:t>30</a:t>
            </a:fld>
            <a:endParaRPr lang="en-US"/>
          </a:p>
        </p:txBody>
      </p:sp>
    </p:spTree>
    <p:extLst>
      <p:ext uri="{BB962C8B-B14F-4D97-AF65-F5344CB8AC3E}">
        <p14:creationId xmlns:p14="http://schemas.microsoft.com/office/powerpoint/2010/main" val="40442900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Here is an</a:t>
            </a:r>
            <a:r>
              <a:rPr lang="en-US" baseline="0" dirty="0" smtClean="0"/>
              <a:t> example of a recipe using the food the youth tested - </a:t>
            </a:r>
            <a:r>
              <a:rPr lang="en-US" dirty="0" smtClean="0"/>
              <a:t>This video</a:t>
            </a:r>
            <a:r>
              <a:rPr lang="en-US" baseline="0" dirty="0" smtClean="0"/>
              <a:t> shows – </a:t>
            </a:r>
          </a:p>
          <a:p>
            <a:r>
              <a:rPr lang="en-US" baseline="0" dirty="0" smtClean="0"/>
              <a:t>LGEG Manual –  EAT Section - 138 and beyond</a:t>
            </a:r>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t>31</a:t>
            </a:fld>
            <a:endParaRPr lang="en-US"/>
          </a:p>
        </p:txBody>
      </p:sp>
    </p:spTree>
    <p:extLst>
      <p:ext uri="{BB962C8B-B14F-4D97-AF65-F5344CB8AC3E}">
        <p14:creationId xmlns:p14="http://schemas.microsoft.com/office/powerpoint/2010/main" val="37712799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defTabSz="931774">
              <a:defRPr/>
            </a:pPr>
            <a:r>
              <a:rPr lang="en-US" dirty="0" smtClean="0"/>
              <a:t>This</a:t>
            </a:r>
            <a:r>
              <a:rPr lang="en-US" baseline="0" dirty="0" smtClean="0"/>
              <a:t> is a way to see how much they learn –</a:t>
            </a:r>
          </a:p>
          <a:p>
            <a:pPr defTabSz="931774">
              <a:defRPr/>
            </a:pPr>
            <a:r>
              <a:rPr lang="en-US" baseline="0" dirty="0" smtClean="0"/>
              <a:t>LGEG Manual – pg. 139</a:t>
            </a:r>
            <a:endParaRPr lang="en-US" dirty="0" smtClean="0"/>
          </a:p>
        </p:txBody>
      </p:sp>
      <p:sp>
        <p:nvSpPr>
          <p:cNvPr id="4" name="Slide Number Placeholder 3"/>
          <p:cNvSpPr>
            <a:spLocks noGrp="1"/>
          </p:cNvSpPr>
          <p:nvPr>
            <p:ph type="sldNum" sz="quarter" idx="10"/>
          </p:nvPr>
        </p:nvSpPr>
        <p:spPr/>
        <p:txBody>
          <a:bodyPr/>
          <a:lstStyle/>
          <a:p>
            <a:fld id="{32B5BBEB-3ECF-4473-9F30-4E47A165E974}" type="slidenum">
              <a:rPr lang="en-US" smtClean="0"/>
              <a:t>32</a:t>
            </a:fld>
            <a:endParaRPr lang="en-US"/>
          </a:p>
        </p:txBody>
      </p:sp>
    </p:spTree>
    <p:extLst>
      <p:ext uri="{BB962C8B-B14F-4D97-AF65-F5344CB8AC3E}">
        <p14:creationId xmlns:p14="http://schemas.microsoft.com/office/powerpoint/2010/main" val="6495607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aseline="0" dirty="0" smtClean="0"/>
              <a:t>In the EAT portion of the curriculum, there is information regarding how to do demos with youth (LGEG Manual, pg. 132); and much nutritive information about vegetables ( LGEG Manual  – EAT Section, pgs. 133-137)</a:t>
            </a:r>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t>33</a:t>
            </a:fld>
            <a:endParaRPr lang="en-US"/>
          </a:p>
        </p:txBody>
      </p:sp>
    </p:spTree>
    <p:extLst>
      <p:ext uri="{BB962C8B-B14F-4D97-AF65-F5344CB8AC3E}">
        <p14:creationId xmlns:p14="http://schemas.microsoft.com/office/powerpoint/2010/main" val="27834751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An another example of the EAT Section –  there are both English and Spanish</a:t>
            </a:r>
            <a:r>
              <a:rPr lang="en-US" baseline="0" dirty="0" smtClean="0"/>
              <a:t> instructions.</a:t>
            </a:r>
            <a:endParaRPr lang="en-US" dirty="0" smtClean="0"/>
          </a:p>
          <a:p>
            <a:r>
              <a:rPr lang="en-US" dirty="0" smtClean="0"/>
              <a:t>LGEG</a:t>
            </a:r>
            <a:r>
              <a:rPr lang="en-US" baseline="0" dirty="0" smtClean="0"/>
              <a:t> Manual</a:t>
            </a:r>
            <a:r>
              <a:rPr lang="en-US" dirty="0" smtClean="0"/>
              <a:t>, EAT, pg.143-144</a:t>
            </a:r>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t>34</a:t>
            </a:fld>
            <a:endParaRPr lang="en-US"/>
          </a:p>
        </p:txBody>
      </p:sp>
    </p:spTree>
    <p:extLst>
      <p:ext uri="{BB962C8B-B14F-4D97-AF65-F5344CB8AC3E}">
        <p14:creationId xmlns:p14="http://schemas.microsoft.com/office/powerpoint/2010/main" val="3852991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 benefits</a:t>
            </a:r>
            <a:r>
              <a:rPr lang="en-US" baseline="0" dirty="0" smtClean="0"/>
              <a:t> of physical activity are many and LGEG recognizes the importance of physical activity. </a:t>
            </a:r>
            <a:r>
              <a:rPr lang="en-US" dirty="0" smtClean="0"/>
              <a:t>Youth</a:t>
            </a:r>
            <a:r>
              <a:rPr lang="en-US" baseline="0" dirty="0" smtClean="0"/>
              <a:t> workers have noticed that brief physical activity , such as taking a quick walk or dancing to fun music, can yield such benefits as:</a:t>
            </a:r>
          </a:p>
          <a:p>
            <a:r>
              <a:rPr lang="en-US" baseline="0" dirty="0" smtClean="0"/>
              <a:t>		-settling a fidgety child or group of kids</a:t>
            </a:r>
          </a:p>
          <a:p>
            <a:r>
              <a:rPr lang="en-US" baseline="0" dirty="0" smtClean="0"/>
              <a:t>		-help youth to re-focus</a:t>
            </a:r>
          </a:p>
          <a:p>
            <a:r>
              <a:rPr lang="en-US" baseline="0" dirty="0" smtClean="0"/>
              <a:t>		-promote creativity</a:t>
            </a:r>
          </a:p>
          <a:p>
            <a:r>
              <a:rPr lang="en-US" baseline="0" dirty="0" smtClean="0"/>
              <a:t>		-re-energize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baseline="0" dirty="0" smtClean="0"/>
              <a:t>So, the curriculum has a GO section.  It’s focus is on –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baseline="0" dirty="0" smtClean="0"/>
              <a:t>		-physical activities</a:t>
            </a:r>
          </a:p>
          <a:p>
            <a:pPr marL="0" marR="0" lvl="0" indent="0" algn="l" defTabSz="914400" rtl="0" eaLnBrk="1" fontAlgn="auto" latinLnBrk="0" hangingPunct="1">
              <a:lnSpc>
                <a:spcPct val="100000"/>
              </a:lnSpc>
              <a:spcBef>
                <a:spcPct val="0"/>
              </a:spcBef>
              <a:spcAft>
                <a:spcPts val="0"/>
              </a:spcAft>
              <a:buClrTx/>
              <a:buSzTx/>
              <a:buFontTx/>
              <a:buNone/>
              <a:tabLst/>
              <a:defRPr/>
            </a:pPr>
            <a:r>
              <a:rPr lang="en-US" baseline="0" dirty="0" smtClean="0"/>
              <a:t>		-promoting gardening and the physical activity components of gardening</a:t>
            </a:r>
          </a:p>
          <a:p>
            <a:pPr marL="0" marR="0" lvl="0" indent="0" algn="l" defTabSz="914400" rtl="0" eaLnBrk="1" fontAlgn="auto" latinLnBrk="0" hangingPunct="1">
              <a:lnSpc>
                <a:spcPct val="100000"/>
              </a:lnSpc>
              <a:spcBef>
                <a:spcPct val="0"/>
              </a:spcBef>
              <a:spcAft>
                <a:spcPts val="0"/>
              </a:spcAft>
              <a:buClrTx/>
              <a:buSzTx/>
              <a:buFontTx/>
              <a:buNone/>
              <a:tabLst/>
              <a:defRPr/>
            </a:pPr>
            <a:r>
              <a:rPr lang="en-US" baseline="0" dirty="0" smtClean="0"/>
              <a:t>		-State walking programs</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ct val="0"/>
              </a:spcBef>
              <a:spcAft>
                <a:spcPts val="0"/>
              </a:spcAft>
              <a:buClrTx/>
              <a:buSzTx/>
              <a:buFontTx/>
              <a:buNone/>
              <a:tabLst/>
              <a:defRPr/>
            </a:pPr>
            <a:r>
              <a:rPr lang="en-US" baseline="0" dirty="0" smtClean="0"/>
              <a:t>Let’s take a look -</a:t>
            </a:r>
            <a:endParaRPr lang="en-US" dirty="0" smtClean="0"/>
          </a:p>
          <a:p>
            <a:pPr eaLnBrk="1" hangingPunct="1">
              <a:spcBef>
                <a:spcPct val="0"/>
              </a:spcBef>
            </a:pPr>
            <a:endParaRPr lang="en-US" altLang="en-US" dirty="0" smtClean="0"/>
          </a:p>
        </p:txBody>
      </p:sp>
      <p:sp>
        <p:nvSpPr>
          <p:cNvPr id="10138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ndara" panose="020E0502030303020204" pitchFamily="34" charset="0"/>
                <a:ea typeface="MS PGothic" panose="020B0600070205080204" pitchFamily="34" charset="-128"/>
              </a:defRPr>
            </a:lvl1pPr>
            <a:lvl2pPr marL="757066" indent="-291179" eaLnBrk="0" hangingPunct="0">
              <a:defRPr>
                <a:solidFill>
                  <a:schemeClr val="tx1"/>
                </a:solidFill>
                <a:latin typeface="Candara" panose="020E0502030303020204" pitchFamily="34" charset="0"/>
                <a:ea typeface="MS PGothic" panose="020B0600070205080204" pitchFamily="34" charset="-128"/>
              </a:defRPr>
            </a:lvl2pPr>
            <a:lvl3pPr marL="1164717" indent="-232943" eaLnBrk="0" hangingPunct="0">
              <a:defRPr>
                <a:solidFill>
                  <a:schemeClr val="tx1"/>
                </a:solidFill>
                <a:latin typeface="Candara" panose="020E0502030303020204" pitchFamily="34" charset="0"/>
                <a:ea typeface="MS PGothic" panose="020B0600070205080204" pitchFamily="34" charset="-128"/>
              </a:defRPr>
            </a:lvl3pPr>
            <a:lvl4pPr marL="1630604" indent="-232943" eaLnBrk="0" hangingPunct="0">
              <a:defRPr>
                <a:solidFill>
                  <a:schemeClr val="tx1"/>
                </a:solidFill>
                <a:latin typeface="Candara" panose="020E0502030303020204" pitchFamily="34" charset="0"/>
                <a:ea typeface="MS PGothic" panose="020B0600070205080204" pitchFamily="34" charset="-128"/>
              </a:defRPr>
            </a:lvl4pPr>
            <a:lvl5pPr marL="2096491" indent="-232943" eaLnBrk="0" hangingPunct="0">
              <a:defRPr>
                <a:solidFill>
                  <a:schemeClr val="tx1"/>
                </a:solidFill>
                <a:latin typeface="Candara" panose="020E0502030303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9pPr>
          </a:lstStyle>
          <a:p>
            <a:pPr eaLnBrk="1" hangingPunct="1"/>
            <a:fld id="{76DD1F14-5E0A-41E2-93D8-57E5D47EFC0C}" type="slidenum">
              <a:rPr lang="en-US" altLang="en-US"/>
              <a:pPr eaLnBrk="1" hangingPunct="1"/>
              <a:t>35</a:t>
            </a:fld>
            <a:endParaRPr lang="en-US" altLang="en-US"/>
          </a:p>
        </p:txBody>
      </p:sp>
    </p:spTree>
    <p:extLst>
      <p:ext uri="{BB962C8B-B14F-4D97-AF65-F5344CB8AC3E}">
        <p14:creationId xmlns:p14="http://schemas.microsoft.com/office/powerpoint/2010/main" val="9148629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The weekly</a:t>
            </a:r>
            <a:r>
              <a:rPr lang="en-US" baseline="0" dirty="0" smtClean="0"/>
              <a:t> Go Strong activities are part of the Go Section of LGEG.</a:t>
            </a:r>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t>36</a:t>
            </a:fld>
            <a:endParaRPr lang="en-US"/>
          </a:p>
        </p:txBody>
      </p:sp>
    </p:spTree>
    <p:extLst>
      <p:ext uri="{BB962C8B-B14F-4D97-AF65-F5344CB8AC3E}">
        <p14:creationId xmlns:p14="http://schemas.microsoft.com/office/powerpoint/2010/main" val="32620160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baseline="0" dirty="0"/>
          </a:p>
          <a:p>
            <a:r>
              <a:rPr lang="en-US" baseline="0" dirty="0" smtClean="0"/>
              <a:t>Here are a couple of examples of Go Strong activities.  In LGEG, we promote incorporating physical activity in this curriculum to support the high correlation between forming healthy habits and the amount of time spent being physically active.  In addition, this tends to lead to increased academic performance, in the classroom and beyond.</a:t>
            </a:r>
          </a:p>
          <a:p>
            <a:endParaRPr lang="en-US" baseline="0" dirty="0" smtClean="0"/>
          </a:p>
          <a:p>
            <a:r>
              <a:rPr lang="en-US" baseline="0" dirty="0" smtClean="0"/>
              <a:t>Also, be sure to look for the research notes at the top of each page that highlight the benefits of physical activity.</a:t>
            </a:r>
          </a:p>
          <a:p>
            <a:endParaRPr lang="en-US" baseline="0" dirty="0" smtClean="0"/>
          </a:p>
          <a:p>
            <a:r>
              <a:rPr lang="en-US" baseline="0" dirty="0" smtClean="0"/>
              <a:t>LGEG Manual – pg. 161</a:t>
            </a:r>
          </a:p>
        </p:txBody>
      </p:sp>
      <p:sp>
        <p:nvSpPr>
          <p:cNvPr id="4" name="Slide Number Placeholder 3"/>
          <p:cNvSpPr>
            <a:spLocks noGrp="1"/>
          </p:cNvSpPr>
          <p:nvPr>
            <p:ph type="sldNum" sz="quarter" idx="10"/>
          </p:nvPr>
        </p:nvSpPr>
        <p:spPr/>
        <p:txBody>
          <a:bodyPr/>
          <a:lstStyle/>
          <a:p>
            <a:fld id="{32B5BBEB-3ECF-4473-9F30-4E47A165E974}" type="slidenum">
              <a:rPr lang="en-US" smtClean="0"/>
              <a:t>37</a:t>
            </a:fld>
            <a:endParaRPr lang="en-US"/>
          </a:p>
        </p:txBody>
      </p:sp>
    </p:spTree>
    <p:extLst>
      <p:ext uri="{BB962C8B-B14F-4D97-AF65-F5344CB8AC3E}">
        <p14:creationId xmlns:p14="http://schemas.microsoft.com/office/powerpoint/2010/main" val="11358597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One of the activities that Extension has promoted across the country is the “Walk Across…” programs.  This is a good way to promote physical activity and can be easily adapted to the LGEG program.</a:t>
            </a:r>
          </a:p>
          <a:p>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t>38</a:t>
            </a:fld>
            <a:endParaRPr lang="en-US"/>
          </a:p>
        </p:txBody>
      </p:sp>
    </p:spTree>
    <p:extLst>
      <p:ext uri="{BB962C8B-B14F-4D97-AF65-F5344CB8AC3E}">
        <p14:creationId xmlns:p14="http://schemas.microsoft.com/office/powerpoint/2010/main" val="16575319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Texas,</a:t>
            </a:r>
            <a:r>
              <a:rPr lang="en-US" baseline="0" dirty="0" smtClean="0"/>
              <a:t> a huge partner is this endeavor, also has a walking program.  You might check to see if your State Extension is involved with a </a:t>
            </a:r>
            <a:r>
              <a:rPr lang="en-US" dirty="0" smtClean="0"/>
              <a:t>“Walk Across…” program</a:t>
            </a:r>
            <a:r>
              <a:rPr lang="en-US" baseline="0" dirty="0" smtClean="0"/>
              <a:t> your state.</a:t>
            </a:r>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t>39</a:t>
            </a:fld>
            <a:endParaRPr lang="en-US"/>
          </a:p>
        </p:txBody>
      </p:sp>
    </p:spTree>
    <p:extLst>
      <p:ext uri="{BB962C8B-B14F-4D97-AF65-F5344CB8AC3E}">
        <p14:creationId xmlns:p14="http://schemas.microsoft.com/office/powerpoint/2010/main" val="1842348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85372" indent="-302066" eaLnBrk="0" hangingPunct="0">
              <a:defRPr>
                <a:solidFill>
                  <a:schemeClr val="tx1"/>
                </a:solidFill>
                <a:latin typeface="Arial" pitchFamily="34" charset="0"/>
                <a:ea typeface="ＭＳ Ｐゴシック" pitchFamily="34" charset="-128"/>
              </a:defRPr>
            </a:lvl2pPr>
            <a:lvl3pPr marL="1208265" indent="-241653" eaLnBrk="0" hangingPunct="0">
              <a:defRPr>
                <a:solidFill>
                  <a:schemeClr val="tx1"/>
                </a:solidFill>
                <a:latin typeface="Arial" pitchFamily="34" charset="0"/>
                <a:ea typeface="ＭＳ Ｐゴシック" pitchFamily="34" charset="-128"/>
              </a:defRPr>
            </a:lvl3pPr>
            <a:lvl4pPr marL="1691571" indent="-241653" eaLnBrk="0" hangingPunct="0">
              <a:defRPr>
                <a:solidFill>
                  <a:schemeClr val="tx1"/>
                </a:solidFill>
                <a:latin typeface="Arial" pitchFamily="34" charset="0"/>
                <a:ea typeface="ＭＳ Ｐゴシック" pitchFamily="34" charset="-128"/>
              </a:defRPr>
            </a:lvl4pPr>
            <a:lvl5pPr marL="2174878" indent="-241653" eaLnBrk="0" hangingPunct="0">
              <a:defRPr>
                <a:solidFill>
                  <a:schemeClr val="tx1"/>
                </a:solidFill>
                <a:latin typeface="Arial" pitchFamily="34" charset="0"/>
                <a:ea typeface="ＭＳ Ｐゴシック" pitchFamily="34" charset="-128"/>
              </a:defRPr>
            </a:lvl5pPr>
            <a:lvl6pPr marL="2658184"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6pPr>
            <a:lvl7pPr marL="3141490"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7pPr>
            <a:lvl8pPr marL="3624796"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8pPr>
            <a:lvl9pPr marL="4108102"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27EC2D2-AB17-493C-B6D8-225C1B1FEE47}" type="slidenum">
              <a:rPr lang="en-US" smtClean="0">
                <a:solidFill>
                  <a:srgbClr val="9A5315"/>
                </a:solidFill>
              </a:rPr>
              <a:pPr eaLnBrk="1" hangingPunct="1"/>
              <a:t>4</a:t>
            </a:fld>
            <a:endParaRPr lang="en-US" smtClean="0">
              <a:solidFill>
                <a:srgbClr val="9A5315"/>
              </a:solidFill>
            </a:endParaRPr>
          </a:p>
        </p:txBody>
      </p:sp>
      <p:sp>
        <p:nvSpPr>
          <p:cNvPr id="26627" name="Rectangle 7"/>
          <p:cNvSpPr txBox="1">
            <a:spLocks noGrp="1" noChangeArrowheads="1"/>
          </p:cNvSpPr>
          <p:nvPr/>
        </p:nvSpPr>
        <p:spPr bwMode="auto">
          <a:xfrm>
            <a:off x="4143587" y="9119474"/>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9A699DEB-B033-4CAE-B276-CEFA3D13D8C5}" type="slidenum">
              <a:rPr lang="en-US" sz="1300">
                <a:solidFill>
                  <a:srgbClr val="9A5315"/>
                </a:solidFill>
              </a:rPr>
              <a:pPr algn="r" eaLnBrk="1" hangingPunct="1"/>
              <a:t>4</a:t>
            </a:fld>
            <a:endParaRPr lang="en-US" sz="1300">
              <a:solidFill>
                <a:srgbClr val="9A5315"/>
              </a:solidFill>
            </a:endParaRPr>
          </a:p>
        </p:txBody>
      </p:sp>
      <p:sp>
        <p:nvSpPr>
          <p:cNvPr id="2662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rPr>
              <a:t>LGEG lessons were then designed to</a:t>
            </a:r>
            <a:r>
              <a:rPr lang="en-US" baseline="0" dirty="0" smtClean="0">
                <a:latin typeface="Arial" pitchFamily="34" charset="0"/>
              </a:rPr>
              <a:t> bring food and nutrition education to the classroom and to impact these aspects of health.</a:t>
            </a:r>
            <a:endParaRPr lang="en-US" dirty="0" smtClean="0">
              <a:latin typeface="Arial" pitchFamily="34" charset="0"/>
            </a:endParaRPr>
          </a:p>
        </p:txBody>
      </p:sp>
    </p:spTree>
    <p:extLst>
      <p:ext uri="{BB962C8B-B14F-4D97-AF65-F5344CB8AC3E}">
        <p14:creationId xmlns:p14="http://schemas.microsoft.com/office/powerpoint/2010/main" val="6463113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09" indent="-285734" algn="ctr">
              <a:defRPr sz="1100">
                <a:solidFill>
                  <a:srgbClr val="333300"/>
                </a:solidFill>
                <a:latin typeface="Times New Roman" pitchFamily="18" charset="0"/>
              </a:defRPr>
            </a:lvl2pPr>
            <a:lvl3pPr marL="1142937" indent="-228587" algn="ctr">
              <a:defRPr sz="1100">
                <a:solidFill>
                  <a:srgbClr val="333300"/>
                </a:solidFill>
                <a:latin typeface="Times New Roman" pitchFamily="18" charset="0"/>
              </a:defRPr>
            </a:lvl3pPr>
            <a:lvl4pPr marL="1600111" indent="-228587" algn="ctr">
              <a:defRPr sz="1100">
                <a:solidFill>
                  <a:srgbClr val="333300"/>
                </a:solidFill>
                <a:latin typeface="Times New Roman" pitchFamily="18" charset="0"/>
              </a:defRPr>
            </a:lvl4pPr>
            <a:lvl5pPr marL="2057287" indent="-228587" algn="ctr">
              <a:defRPr sz="1100">
                <a:solidFill>
                  <a:srgbClr val="333300"/>
                </a:solidFill>
                <a:latin typeface="Times New Roman" pitchFamily="18" charset="0"/>
              </a:defRPr>
            </a:lvl5pPr>
            <a:lvl6pPr marL="2514461" indent="-228587" algn="ctr" eaLnBrk="0" fontAlgn="base" hangingPunct="0">
              <a:spcBef>
                <a:spcPct val="0"/>
              </a:spcBef>
              <a:spcAft>
                <a:spcPct val="0"/>
              </a:spcAft>
              <a:defRPr sz="1100">
                <a:solidFill>
                  <a:srgbClr val="333300"/>
                </a:solidFill>
                <a:latin typeface="Times New Roman" pitchFamily="18" charset="0"/>
              </a:defRPr>
            </a:lvl6pPr>
            <a:lvl7pPr marL="2971635" indent="-228587" algn="ctr" eaLnBrk="0" fontAlgn="base" hangingPunct="0">
              <a:spcBef>
                <a:spcPct val="0"/>
              </a:spcBef>
              <a:spcAft>
                <a:spcPct val="0"/>
              </a:spcAft>
              <a:defRPr sz="1100">
                <a:solidFill>
                  <a:srgbClr val="333300"/>
                </a:solidFill>
                <a:latin typeface="Times New Roman" pitchFamily="18" charset="0"/>
              </a:defRPr>
            </a:lvl7pPr>
            <a:lvl8pPr marL="3428811" indent="-228587" algn="ctr" eaLnBrk="0" fontAlgn="base" hangingPunct="0">
              <a:spcBef>
                <a:spcPct val="0"/>
              </a:spcBef>
              <a:spcAft>
                <a:spcPct val="0"/>
              </a:spcAft>
              <a:defRPr sz="1100">
                <a:solidFill>
                  <a:srgbClr val="333300"/>
                </a:solidFill>
                <a:latin typeface="Times New Roman" pitchFamily="18" charset="0"/>
              </a:defRPr>
            </a:lvl8pPr>
            <a:lvl9pPr marL="3885985" indent="-228587" algn="ctr" eaLnBrk="0" fontAlgn="base" hangingPunct="0">
              <a:spcBef>
                <a:spcPct val="0"/>
              </a:spcBef>
              <a:spcAft>
                <a:spcPct val="0"/>
              </a:spcAft>
              <a:defRPr sz="1100">
                <a:solidFill>
                  <a:srgbClr val="333300"/>
                </a:solidFill>
                <a:latin typeface="Times New Roman" pitchFamily="18" charset="0"/>
              </a:defRPr>
            </a:lvl9pPr>
          </a:lstStyle>
          <a:p>
            <a:pPr algn="r"/>
            <a:fld id="{B476E486-3B53-479F-BAE2-403BB32737AE}" type="slidenum">
              <a:rPr lang="en-US" altLang="en-US" sz="1200">
                <a:solidFill>
                  <a:srgbClr val="000000"/>
                </a:solidFill>
              </a:rPr>
              <a:pPr algn="r"/>
              <a:t>40</a:t>
            </a:fld>
            <a:endParaRPr lang="en-US" altLang="en-US" sz="1200">
              <a:solidFill>
                <a:srgbClr val="000000"/>
              </a:solidFill>
            </a:endParaRPr>
          </a:p>
        </p:txBody>
      </p:sp>
      <p:sp>
        <p:nvSpPr>
          <p:cNvPr id="53251" name="Rectangle 2"/>
          <p:cNvSpPr>
            <a:spLocks noGrp="1" noRot="1" noChangeAspect="1" noChangeArrowheads="1" noTextEdit="1"/>
          </p:cNvSpPr>
          <p:nvPr>
            <p:ph type="sldImg"/>
          </p:nvPr>
        </p:nvSpPr>
        <p:spPr>
          <a:xfrm>
            <a:off x="1181100" y="696913"/>
            <a:ext cx="4648200" cy="3486150"/>
          </a:xfrm>
          <a:ln/>
        </p:spPr>
      </p:sp>
      <p:sp>
        <p:nvSpPr>
          <p:cNvPr id="532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t>We have just reviewed</a:t>
            </a:r>
            <a:r>
              <a:rPr lang="en-US" altLang="en-US" baseline="0" dirty="0" smtClean="0"/>
              <a:t> the components of this curriculum – Learn, Grow, Eat, and Go.  Let’s return to the Learn portion to take a more in-depth look and review the lessons and activities.    These lessons were developed to be –</a:t>
            </a:r>
          </a:p>
          <a:p>
            <a:pPr eaLnBrk="1" hangingPunct="1"/>
            <a:r>
              <a:rPr lang="en-US" altLang="en-US" baseline="0" dirty="0" smtClean="0"/>
              <a:t>	-Sequential – build upon the information and activities of each lesson </a:t>
            </a:r>
          </a:p>
          <a:p>
            <a:pPr eaLnBrk="1" hangingPunct="1"/>
            <a:r>
              <a:rPr lang="en-US" altLang="en-US" baseline="0" dirty="0" smtClean="0"/>
              <a:t>	-Integrated – with science, math, health, language arts, and social studies</a:t>
            </a:r>
          </a:p>
          <a:p>
            <a:pPr eaLnBrk="1" hangingPunct="1"/>
            <a:r>
              <a:rPr lang="en-US" altLang="en-US" baseline="0" dirty="0" smtClean="0"/>
              <a:t>	-Paced and Flexible – for your use, your needs, and the youth</a:t>
            </a:r>
            <a:endParaRPr lang="en-US" altLang="en-US" dirty="0" smtClean="0"/>
          </a:p>
        </p:txBody>
      </p:sp>
    </p:spTree>
    <p:extLst>
      <p:ext uri="{BB962C8B-B14F-4D97-AF65-F5344CB8AC3E}">
        <p14:creationId xmlns:p14="http://schemas.microsoft.com/office/powerpoint/2010/main" val="7257704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xfrm>
            <a:off x="3970339" y="8829675"/>
            <a:ext cx="3038475" cy="4651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lvl1pPr algn="ctr" eaLnBrk="0" hangingPunct="0">
              <a:defRPr sz="1600">
                <a:solidFill>
                  <a:srgbClr val="333300"/>
                </a:solidFill>
                <a:latin typeface="Times New Roman" pitchFamily="18" charset="0"/>
              </a:defRPr>
            </a:lvl1pPr>
            <a:lvl2pPr marL="741323" indent="-284147" algn="ctr" eaLnBrk="0" hangingPunct="0">
              <a:defRPr sz="1600">
                <a:solidFill>
                  <a:srgbClr val="333300"/>
                </a:solidFill>
                <a:latin typeface="Times New Roman" pitchFamily="18" charset="0"/>
              </a:defRPr>
            </a:lvl2pPr>
            <a:lvl3pPr marL="1141350" indent="-227001" algn="ctr" eaLnBrk="0" hangingPunct="0">
              <a:defRPr sz="1600">
                <a:solidFill>
                  <a:srgbClr val="333300"/>
                </a:solidFill>
                <a:latin typeface="Times New Roman" pitchFamily="18" charset="0"/>
              </a:defRPr>
            </a:lvl3pPr>
            <a:lvl4pPr marL="1598525" indent="-227001" algn="ctr" eaLnBrk="0" hangingPunct="0">
              <a:defRPr sz="1600">
                <a:solidFill>
                  <a:srgbClr val="333300"/>
                </a:solidFill>
                <a:latin typeface="Times New Roman" pitchFamily="18" charset="0"/>
              </a:defRPr>
            </a:lvl4pPr>
            <a:lvl5pPr marL="2055699" indent="-227001" algn="ctr" eaLnBrk="0" hangingPunct="0">
              <a:defRPr sz="1600">
                <a:solidFill>
                  <a:srgbClr val="333300"/>
                </a:solidFill>
                <a:latin typeface="Times New Roman" pitchFamily="18" charset="0"/>
              </a:defRPr>
            </a:lvl5pPr>
            <a:lvl6pPr marL="2512874" indent="-227001" algn="ctr" eaLnBrk="0" fontAlgn="base" hangingPunct="0">
              <a:spcBef>
                <a:spcPct val="0"/>
              </a:spcBef>
              <a:spcAft>
                <a:spcPct val="0"/>
              </a:spcAft>
              <a:defRPr sz="1600">
                <a:solidFill>
                  <a:srgbClr val="333300"/>
                </a:solidFill>
                <a:latin typeface="Times New Roman" pitchFamily="18" charset="0"/>
              </a:defRPr>
            </a:lvl6pPr>
            <a:lvl7pPr marL="2970049" indent="-227001" algn="ctr" eaLnBrk="0" fontAlgn="base" hangingPunct="0">
              <a:spcBef>
                <a:spcPct val="0"/>
              </a:spcBef>
              <a:spcAft>
                <a:spcPct val="0"/>
              </a:spcAft>
              <a:defRPr sz="1600">
                <a:solidFill>
                  <a:srgbClr val="333300"/>
                </a:solidFill>
                <a:latin typeface="Times New Roman" pitchFamily="18" charset="0"/>
              </a:defRPr>
            </a:lvl7pPr>
            <a:lvl8pPr marL="3427223" indent="-227001" algn="ctr" eaLnBrk="0" fontAlgn="base" hangingPunct="0">
              <a:spcBef>
                <a:spcPct val="0"/>
              </a:spcBef>
              <a:spcAft>
                <a:spcPct val="0"/>
              </a:spcAft>
              <a:defRPr sz="1600">
                <a:solidFill>
                  <a:srgbClr val="333300"/>
                </a:solidFill>
                <a:latin typeface="Times New Roman" pitchFamily="18" charset="0"/>
              </a:defRPr>
            </a:lvl8pPr>
            <a:lvl9pPr marL="3884398" indent="-227001" algn="ctr" eaLnBrk="0" fontAlgn="base" hangingPunct="0">
              <a:spcBef>
                <a:spcPct val="0"/>
              </a:spcBef>
              <a:spcAft>
                <a:spcPct val="0"/>
              </a:spcAft>
              <a:defRPr sz="1600">
                <a:solidFill>
                  <a:srgbClr val="333300"/>
                </a:solidFill>
                <a:latin typeface="Times New Roman" pitchFamily="18" charset="0"/>
              </a:defRPr>
            </a:lvl9pPr>
          </a:lstStyle>
          <a:p>
            <a:pPr algn="r"/>
            <a:fld id="{8E6A52BA-AC10-418F-901E-B88029ABC609}" type="slidenum">
              <a:rPr lang="en-US" altLang="en-US" sz="1200">
                <a:solidFill>
                  <a:srgbClr val="000000"/>
                </a:solidFill>
              </a:rPr>
              <a:pPr algn="r"/>
              <a:t>41</a:t>
            </a:fld>
            <a:endParaRPr lang="en-US" altLang="en-US" sz="1200">
              <a:solidFill>
                <a:srgbClr val="000000"/>
              </a:solidFill>
            </a:endParaRPr>
          </a:p>
        </p:txBody>
      </p:sp>
      <p:sp>
        <p:nvSpPr>
          <p:cNvPr id="264195" name="Rectangle 2"/>
          <p:cNvSpPr>
            <a:spLocks noGrp="1" noRot="1" noChangeAspect="1" noChangeArrowheads="1" noTextEdit="1"/>
          </p:cNvSpPr>
          <p:nvPr>
            <p:ph type="sldImg"/>
          </p:nvPr>
        </p:nvSpPr>
        <p:spPr>
          <a:xfrm>
            <a:off x="1181100" y="696913"/>
            <a:ext cx="4648200" cy="3486150"/>
          </a:xfrm>
          <a:ln/>
        </p:spPr>
      </p:sp>
      <p:sp>
        <p:nvSpPr>
          <p:cNvPr id="2641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t>This is the base curriculum</a:t>
            </a:r>
            <a:r>
              <a:rPr lang="en-US" altLang="en-US" baseline="0" dirty="0" smtClean="0"/>
              <a:t> for 10 weeks.  As you can see, there are </a:t>
            </a:r>
            <a:r>
              <a:rPr lang="en-US" altLang="en-US" baseline="0" smtClean="0"/>
              <a:t>2 lessons</a:t>
            </a:r>
            <a:endParaRPr lang="en-US" altLang="en-US" dirty="0" smtClean="0"/>
          </a:p>
        </p:txBody>
      </p:sp>
    </p:spTree>
    <p:extLst>
      <p:ext uri="{BB962C8B-B14F-4D97-AF65-F5344CB8AC3E}">
        <p14:creationId xmlns:p14="http://schemas.microsoft.com/office/powerpoint/2010/main" val="8791325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*Handout – Also relates to Pg</a:t>
            </a:r>
            <a:r>
              <a:rPr lang="en-US" dirty="0" smtClean="0"/>
              <a:t>. </a:t>
            </a:r>
            <a:r>
              <a:rPr lang="en-US" dirty="0" smtClean="0"/>
              <a:t>vii – Base Curriculum </a:t>
            </a:r>
            <a:r>
              <a:rPr lang="en-US" dirty="0" smtClean="0"/>
              <a:t>in LGEG Manual.  Shows the Grow, Eat,</a:t>
            </a:r>
            <a:r>
              <a:rPr lang="en-US" baseline="0" dirty="0" smtClean="0"/>
              <a:t> and Go activities with an added 8 week walking program.</a:t>
            </a:r>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t>42</a:t>
            </a:fld>
            <a:endParaRPr lang="en-US"/>
          </a:p>
        </p:txBody>
      </p:sp>
    </p:spTree>
    <p:extLst>
      <p:ext uri="{BB962C8B-B14F-4D97-AF65-F5344CB8AC3E}">
        <p14:creationId xmlns:p14="http://schemas.microsoft.com/office/powerpoint/2010/main" val="16111719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t>43</a:t>
            </a:fld>
            <a:endParaRPr lang="en-US"/>
          </a:p>
        </p:txBody>
      </p:sp>
    </p:spTree>
    <p:extLst>
      <p:ext uri="{BB962C8B-B14F-4D97-AF65-F5344CB8AC3E}">
        <p14:creationId xmlns:p14="http://schemas.microsoft.com/office/powerpoint/2010/main" val="42407519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09" indent="-285734" algn="ctr">
              <a:defRPr sz="1100">
                <a:solidFill>
                  <a:srgbClr val="333300"/>
                </a:solidFill>
                <a:latin typeface="Times New Roman" pitchFamily="18" charset="0"/>
              </a:defRPr>
            </a:lvl2pPr>
            <a:lvl3pPr marL="1142937" indent="-228587" algn="ctr">
              <a:defRPr sz="1100">
                <a:solidFill>
                  <a:srgbClr val="333300"/>
                </a:solidFill>
                <a:latin typeface="Times New Roman" pitchFamily="18" charset="0"/>
              </a:defRPr>
            </a:lvl3pPr>
            <a:lvl4pPr marL="1600111" indent="-228587" algn="ctr">
              <a:defRPr sz="1100">
                <a:solidFill>
                  <a:srgbClr val="333300"/>
                </a:solidFill>
                <a:latin typeface="Times New Roman" pitchFamily="18" charset="0"/>
              </a:defRPr>
            </a:lvl4pPr>
            <a:lvl5pPr marL="2057287" indent="-228587" algn="ctr">
              <a:defRPr sz="1100">
                <a:solidFill>
                  <a:srgbClr val="333300"/>
                </a:solidFill>
                <a:latin typeface="Times New Roman" pitchFamily="18" charset="0"/>
              </a:defRPr>
            </a:lvl5pPr>
            <a:lvl6pPr marL="2514461" indent="-228587" algn="ctr" eaLnBrk="0" fontAlgn="base" hangingPunct="0">
              <a:spcBef>
                <a:spcPct val="0"/>
              </a:spcBef>
              <a:spcAft>
                <a:spcPct val="0"/>
              </a:spcAft>
              <a:defRPr sz="1100">
                <a:solidFill>
                  <a:srgbClr val="333300"/>
                </a:solidFill>
                <a:latin typeface="Times New Roman" pitchFamily="18" charset="0"/>
              </a:defRPr>
            </a:lvl6pPr>
            <a:lvl7pPr marL="2971635" indent="-228587" algn="ctr" eaLnBrk="0" fontAlgn="base" hangingPunct="0">
              <a:spcBef>
                <a:spcPct val="0"/>
              </a:spcBef>
              <a:spcAft>
                <a:spcPct val="0"/>
              </a:spcAft>
              <a:defRPr sz="1100">
                <a:solidFill>
                  <a:srgbClr val="333300"/>
                </a:solidFill>
                <a:latin typeface="Times New Roman" pitchFamily="18" charset="0"/>
              </a:defRPr>
            </a:lvl7pPr>
            <a:lvl8pPr marL="3428811" indent="-228587" algn="ctr" eaLnBrk="0" fontAlgn="base" hangingPunct="0">
              <a:spcBef>
                <a:spcPct val="0"/>
              </a:spcBef>
              <a:spcAft>
                <a:spcPct val="0"/>
              </a:spcAft>
              <a:defRPr sz="1100">
                <a:solidFill>
                  <a:srgbClr val="333300"/>
                </a:solidFill>
                <a:latin typeface="Times New Roman" pitchFamily="18" charset="0"/>
              </a:defRPr>
            </a:lvl8pPr>
            <a:lvl9pPr marL="3885985" indent="-228587" algn="ctr" eaLnBrk="0" fontAlgn="base" hangingPunct="0">
              <a:spcBef>
                <a:spcPct val="0"/>
              </a:spcBef>
              <a:spcAft>
                <a:spcPct val="0"/>
              </a:spcAft>
              <a:defRPr sz="1100">
                <a:solidFill>
                  <a:srgbClr val="333300"/>
                </a:solidFill>
                <a:latin typeface="Times New Roman" pitchFamily="18" charset="0"/>
              </a:defRPr>
            </a:lvl9pPr>
          </a:lstStyle>
          <a:p>
            <a:pPr algn="r"/>
            <a:fld id="{252DA381-EB15-4C2C-86A0-156C8D7EA787}" type="slidenum">
              <a:rPr lang="en-US" altLang="en-US" sz="1200">
                <a:solidFill>
                  <a:srgbClr val="000000"/>
                </a:solidFill>
              </a:rPr>
              <a:pPr algn="r"/>
              <a:t>44</a:t>
            </a:fld>
            <a:endParaRPr lang="en-US" altLang="en-US" sz="1200">
              <a:solidFill>
                <a:srgbClr val="000000"/>
              </a:solidFill>
            </a:endParaRPr>
          </a:p>
        </p:txBody>
      </p:sp>
      <p:sp>
        <p:nvSpPr>
          <p:cNvPr id="63491" name="Rectangle 2"/>
          <p:cNvSpPr>
            <a:spLocks noGrp="1" noRot="1" noChangeAspect="1" noChangeArrowheads="1" noTextEdit="1"/>
          </p:cNvSpPr>
          <p:nvPr>
            <p:ph type="sldImg"/>
          </p:nvPr>
        </p:nvSpPr>
        <p:spPr>
          <a:xfrm>
            <a:off x="1181100" y="696913"/>
            <a:ext cx="4648200" cy="3486150"/>
          </a:xfrm>
          <a:ln/>
        </p:spPr>
      </p:sp>
      <p:sp>
        <p:nvSpPr>
          <p:cNvPr id="634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t>Here</a:t>
            </a:r>
            <a:r>
              <a:rPr lang="en-US" altLang="en-US" baseline="0" dirty="0" smtClean="0"/>
              <a:t> are the 2 lessons for Week 1.  Know and Show Sombrero is the first lesson.</a:t>
            </a:r>
          </a:p>
          <a:p>
            <a:pPr eaLnBrk="1" hangingPunct="1"/>
            <a:r>
              <a:rPr lang="en-US" altLang="en-US" baseline="0" dirty="0" smtClean="0"/>
              <a:t>5 </a:t>
            </a:r>
            <a:r>
              <a:rPr lang="en-US" altLang="en-US" dirty="0" smtClean="0"/>
              <a:t>Senses </a:t>
            </a:r>
            <a:r>
              <a:rPr lang="en-US" altLang="en-US" dirty="0" smtClean="0"/>
              <a:t>Food is the other lesson in Week 1.  Using the</a:t>
            </a:r>
            <a:r>
              <a:rPr lang="en-US" altLang="en-US" baseline="0" dirty="0" smtClean="0"/>
              <a:t> 5 senses, describe a strawberry (or other favorite food).</a:t>
            </a:r>
            <a:endParaRPr lang="en-US" altLang="en-US" dirty="0" smtClean="0"/>
          </a:p>
        </p:txBody>
      </p:sp>
    </p:spTree>
    <p:extLst>
      <p:ext uri="{BB962C8B-B14F-4D97-AF65-F5344CB8AC3E}">
        <p14:creationId xmlns:p14="http://schemas.microsoft.com/office/powerpoint/2010/main" val="24998779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09" indent="-285734" algn="ctr">
              <a:defRPr sz="1100">
                <a:solidFill>
                  <a:srgbClr val="333300"/>
                </a:solidFill>
                <a:latin typeface="Times New Roman" pitchFamily="18" charset="0"/>
              </a:defRPr>
            </a:lvl2pPr>
            <a:lvl3pPr marL="1142937" indent="-228587" algn="ctr">
              <a:defRPr sz="1100">
                <a:solidFill>
                  <a:srgbClr val="333300"/>
                </a:solidFill>
                <a:latin typeface="Times New Roman" pitchFamily="18" charset="0"/>
              </a:defRPr>
            </a:lvl3pPr>
            <a:lvl4pPr marL="1600111" indent="-228587" algn="ctr">
              <a:defRPr sz="1100">
                <a:solidFill>
                  <a:srgbClr val="333300"/>
                </a:solidFill>
                <a:latin typeface="Times New Roman" pitchFamily="18" charset="0"/>
              </a:defRPr>
            </a:lvl4pPr>
            <a:lvl5pPr marL="2057287" indent="-228587" algn="ctr">
              <a:defRPr sz="1100">
                <a:solidFill>
                  <a:srgbClr val="333300"/>
                </a:solidFill>
                <a:latin typeface="Times New Roman" pitchFamily="18" charset="0"/>
              </a:defRPr>
            </a:lvl5pPr>
            <a:lvl6pPr marL="2514461" indent="-228587" algn="ctr" eaLnBrk="0" fontAlgn="base" hangingPunct="0">
              <a:spcBef>
                <a:spcPct val="0"/>
              </a:spcBef>
              <a:spcAft>
                <a:spcPct val="0"/>
              </a:spcAft>
              <a:defRPr sz="1100">
                <a:solidFill>
                  <a:srgbClr val="333300"/>
                </a:solidFill>
                <a:latin typeface="Times New Roman" pitchFamily="18" charset="0"/>
              </a:defRPr>
            </a:lvl6pPr>
            <a:lvl7pPr marL="2971635" indent="-228587" algn="ctr" eaLnBrk="0" fontAlgn="base" hangingPunct="0">
              <a:spcBef>
                <a:spcPct val="0"/>
              </a:spcBef>
              <a:spcAft>
                <a:spcPct val="0"/>
              </a:spcAft>
              <a:defRPr sz="1100">
                <a:solidFill>
                  <a:srgbClr val="333300"/>
                </a:solidFill>
                <a:latin typeface="Times New Roman" pitchFamily="18" charset="0"/>
              </a:defRPr>
            </a:lvl7pPr>
            <a:lvl8pPr marL="3428811" indent="-228587" algn="ctr" eaLnBrk="0" fontAlgn="base" hangingPunct="0">
              <a:spcBef>
                <a:spcPct val="0"/>
              </a:spcBef>
              <a:spcAft>
                <a:spcPct val="0"/>
              </a:spcAft>
              <a:defRPr sz="1100">
                <a:solidFill>
                  <a:srgbClr val="333300"/>
                </a:solidFill>
                <a:latin typeface="Times New Roman" pitchFamily="18" charset="0"/>
              </a:defRPr>
            </a:lvl8pPr>
            <a:lvl9pPr marL="3885985" indent="-228587" algn="ctr" eaLnBrk="0" fontAlgn="base" hangingPunct="0">
              <a:spcBef>
                <a:spcPct val="0"/>
              </a:spcBef>
              <a:spcAft>
                <a:spcPct val="0"/>
              </a:spcAft>
              <a:defRPr sz="1100">
                <a:solidFill>
                  <a:srgbClr val="333300"/>
                </a:solidFill>
                <a:latin typeface="Times New Roman" pitchFamily="18" charset="0"/>
              </a:defRPr>
            </a:lvl9pPr>
          </a:lstStyle>
          <a:p>
            <a:pPr algn="r"/>
            <a:fld id="{8B28E243-9A58-4CD1-BD52-E49248ED29E8}" type="slidenum">
              <a:rPr lang="en-US" altLang="en-US" sz="1200">
                <a:solidFill>
                  <a:srgbClr val="000000"/>
                </a:solidFill>
              </a:rPr>
              <a:pPr algn="r"/>
              <a:t>45</a:t>
            </a:fld>
            <a:endParaRPr lang="en-US" altLang="en-US" sz="1200">
              <a:solidFill>
                <a:srgbClr val="000000"/>
              </a:solidFill>
            </a:endParaRPr>
          </a:p>
        </p:txBody>
      </p:sp>
      <p:sp>
        <p:nvSpPr>
          <p:cNvPr id="57347" name="Rectangle 2"/>
          <p:cNvSpPr>
            <a:spLocks noGrp="1" noRot="1" noChangeAspect="1" noChangeArrowheads="1" noTextEdit="1"/>
          </p:cNvSpPr>
          <p:nvPr>
            <p:ph type="sldImg"/>
          </p:nvPr>
        </p:nvSpPr>
        <p:spPr>
          <a:xfrm>
            <a:off x="1181100" y="696913"/>
            <a:ext cx="4648200" cy="3486150"/>
          </a:xfrm>
          <a:ln/>
        </p:spPr>
      </p:sp>
      <p:sp>
        <p:nvSpPr>
          <p:cNvPr id="573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t>LGEG</a:t>
            </a:r>
            <a:r>
              <a:rPr lang="en-US" altLang="en-US" baseline="0" dirty="0" smtClean="0"/>
              <a:t> Manual</a:t>
            </a:r>
            <a:r>
              <a:rPr lang="en-US" altLang="en-US" dirty="0" smtClean="0"/>
              <a:t> – pg. 24</a:t>
            </a:r>
          </a:p>
          <a:p>
            <a:pPr eaLnBrk="1" hangingPunct="1"/>
            <a:r>
              <a:rPr lang="en-US" altLang="en-US" dirty="0" smtClean="0"/>
              <a:t>Do know and show sombrero with</a:t>
            </a:r>
            <a:r>
              <a:rPr lang="en-US" altLang="en-US" baseline="0" dirty="0" smtClean="0"/>
              <a:t> participants.  This is a lesson on what is needed for a plant to stay alive.  The activity is in the Leader’s Guide.</a:t>
            </a:r>
          </a:p>
          <a:p>
            <a:pPr eaLnBrk="1" hangingPunct="1"/>
            <a:r>
              <a:rPr lang="en-US" altLang="en-US" baseline="0" dirty="0" smtClean="0"/>
              <a:t>Tell participants that there is an easy way to recall what a plants need to stay alive – P.L.A.N.T.</a:t>
            </a:r>
          </a:p>
          <a:p>
            <a:pPr eaLnBrk="1" hangingPunct="1"/>
            <a:endParaRPr lang="en-US" altLang="en-US" baseline="0" dirty="0" smtClean="0"/>
          </a:p>
          <a:p>
            <a:pPr eaLnBrk="1" hangingPunct="1"/>
            <a:r>
              <a:rPr lang="en-US" altLang="en-US" baseline="0" dirty="0" smtClean="0"/>
              <a:t>Newspaper</a:t>
            </a:r>
          </a:p>
          <a:p>
            <a:pPr eaLnBrk="1" hangingPunct="1"/>
            <a:r>
              <a:rPr lang="en-US" altLang="en-US" baseline="0" dirty="0" smtClean="0"/>
              <a:t>Tape</a:t>
            </a:r>
          </a:p>
          <a:p>
            <a:pPr eaLnBrk="1" hangingPunct="1"/>
            <a:r>
              <a:rPr lang="en-US" altLang="en-US" baseline="0" dirty="0" smtClean="0"/>
              <a:t>Craft materials</a:t>
            </a:r>
          </a:p>
          <a:p>
            <a:pPr eaLnBrk="1" hangingPunct="1"/>
            <a:endParaRPr lang="en-US" altLang="en-US" baseline="0" dirty="0" smtClean="0"/>
          </a:p>
          <a:p>
            <a:pPr eaLnBrk="1" hangingPunct="1"/>
            <a:r>
              <a:rPr lang="en-US" altLang="en-US" baseline="0" dirty="0" smtClean="0"/>
              <a:t>Note to trainer – you might do the activity, but if not enough time, then explain the activity.  Have a sombrero example.</a:t>
            </a:r>
            <a:endParaRPr lang="en-US" altLang="en-US" dirty="0" smtClean="0"/>
          </a:p>
        </p:txBody>
      </p:sp>
    </p:spTree>
    <p:extLst>
      <p:ext uri="{BB962C8B-B14F-4D97-AF65-F5344CB8AC3E}">
        <p14:creationId xmlns:p14="http://schemas.microsoft.com/office/powerpoint/2010/main" val="21187574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09" indent="-285734" algn="ctr">
              <a:defRPr sz="1100">
                <a:solidFill>
                  <a:srgbClr val="333300"/>
                </a:solidFill>
                <a:latin typeface="Times New Roman" pitchFamily="18" charset="0"/>
              </a:defRPr>
            </a:lvl2pPr>
            <a:lvl3pPr marL="1142937" indent="-228587" algn="ctr">
              <a:defRPr sz="1100">
                <a:solidFill>
                  <a:srgbClr val="333300"/>
                </a:solidFill>
                <a:latin typeface="Times New Roman" pitchFamily="18" charset="0"/>
              </a:defRPr>
            </a:lvl3pPr>
            <a:lvl4pPr marL="1600111" indent="-228587" algn="ctr">
              <a:defRPr sz="1100">
                <a:solidFill>
                  <a:srgbClr val="333300"/>
                </a:solidFill>
                <a:latin typeface="Times New Roman" pitchFamily="18" charset="0"/>
              </a:defRPr>
            </a:lvl4pPr>
            <a:lvl5pPr marL="2057287" indent="-228587" algn="ctr">
              <a:defRPr sz="1100">
                <a:solidFill>
                  <a:srgbClr val="333300"/>
                </a:solidFill>
                <a:latin typeface="Times New Roman" pitchFamily="18" charset="0"/>
              </a:defRPr>
            </a:lvl5pPr>
            <a:lvl6pPr marL="2514461" indent="-228587" algn="ctr" eaLnBrk="0" fontAlgn="base" hangingPunct="0">
              <a:spcBef>
                <a:spcPct val="0"/>
              </a:spcBef>
              <a:spcAft>
                <a:spcPct val="0"/>
              </a:spcAft>
              <a:defRPr sz="1100">
                <a:solidFill>
                  <a:srgbClr val="333300"/>
                </a:solidFill>
                <a:latin typeface="Times New Roman" pitchFamily="18" charset="0"/>
              </a:defRPr>
            </a:lvl6pPr>
            <a:lvl7pPr marL="2971635" indent="-228587" algn="ctr" eaLnBrk="0" fontAlgn="base" hangingPunct="0">
              <a:spcBef>
                <a:spcPct val="0"/>
              </a:spcBef>
              <a:spcAft>
                <a:spcPct val="0"/>
              </a:spcAft>
              <a:defRPr sz="1100">
                <a:solidFill>
                  <a:srgbClr val="333300"/>
                </a:solidFill>
                <a:latin typeface="Times New Roman" pitchFamily="18" charset="0"/>
              </a:defRPr>
            </a:lvl7pPr>
            <a:lvl8pPr marL="3428811" indent="-228587" algn="ctr" eaLnBrk="0" fontAlgn="base" hangingPunct="0">
              <a:spcBef>
                <a:spcPct val="0"/>
              </a:spcBef>
              <a:spcAft>
                <a:spcPct val="0"/>
              </a:spcAft>
              <a:defRPr sz="1100">
                <a:solidFill>
                  <a:srgbClr val="333300"/>
                </a:solidFill>
                <a:latin typeface="Times New Roman" pitchFamily="18" charset="0"/>
              </a:defRPr>
            </a:lvl8pPr>
            <a:lvl9pPr marL="3885985" indent="-228587" algn="ctr" eaLnBrk="0" fontAlgn="base" hangingPunct="0">
              <a:spcBef>
                <a:spcPct val="0"/>
              </a:spcBef>
              <a:spcAft>
                <a:spcPct val="0"/>
              </a:spcAft>
              <a:defRPr sz="1100">
                <a:solidFill>
                  <a:srgbClr val="333300"/>
                </a:solidFill>
                <a:latin typeface="Times New Roman" pitchFamily="18" charset="0"/>
              </a:defRPr>
            </a:lvl9pPr>
          </a:lstStyle>
          <a:p>
            <a:pPr algn="r"/>
            <a:fld id="{0A46A47B-2EE7-4F13-9C1D-BA9E9F7205E2}" type="slidenum">
              <a:rPr lang="en-US" altLang="en-US" sz="1200">
                <a:solidFill>
                  <a:srgbClr val="000000"/>
                </a:solidFill>
              </a:rPr>
              <a:pPr algn="r"/>
              <a:t>46</a:t>
            </a:fld>
            <a:endParaRPr lang="en-US" altLang="en-US" sz="1200">
              <a:solidFill>
                <a:srgbClr val="000000"/>
              </a:solidFill>
            </a:endParaRPr>
          </a:p>
        </p:txBody>
      </p:sp>
      <p:sp>
        <p:nvSpPr>
          <p:cNvPr id="68611" name="Rectangle 2"/>
          <p:cNvSpPr>
            <a:spLocks noGrp="1" noRot="1" noChangeAspect="1" noChangeArrowheads="1" noTextEdit="1"/>
          </p:cNvSpPr>
          <p:nvPr>
            <p:ph type="sldImg"/>
          </p:nvPr>
        </p:nvSpPr>
        <p:spPr>
          <a:xfrm>
            <a:off x="1181100" y="696913"/>
            <a:ext cx="4648200" cy="3486150"/>
          </a:xfrm>
          <a:ln/>
        </p:spPr>
      </p:sp>
      <p:sp>
        <p:nvSpPr>
          <p:cNvPr id="686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t>Week 2</a:t>
            </a:r>
            <a:r>
              <a:rPr lang="en-US" altLang="en-US" baseline="0" dirty="0" smtClean="0"/>
              <a:t> – The 2 lessons are Plant Parts We Eat and Nutrients to Grow.  Let’s discuss Plant Parts We Eat – LGEG Manual, </a:t>
            </a:r>
            <a:r>
              <a:rPr lang="en-US" altLang="en-US" baseline="0" dirty="0" err="1" smtClean="0"/>
              <a:t>pg</a:t>
            </a:r>
            <a:r>
              <a:rPr lang="en-US" altLang="en-US" baseline="0" dirty="0" smtClean="0"/>
              <a:t> 10-14.</a:t>
            </a:r>
          </a:p>
          <a:p>
            <a:pPr eaLnBrk="1" hangingPunct="1"/>
            <a:r>
              <a:rPr lang="en-US" altLang="en-US" baseline="0" dirty="0" smtClean="0"/>
              <a:t>Read book Tops and Bottoms (included in your training kit) and discuss questions.  </a:t>
            </a:r>
            <a:endParaRPr lang="en-US" altLang="en-US" dirty="0" smtClean="0"/>
          </a:p>
        </p:txBody>
      </p:sp>
    </p:spTree>
    <p:extLst>
      <p:ext uri="{BB962C8B-B14F-4D97-AF65-F5344CB8AC3E}">
        <p14:creationId xmlns:p14="http://schemas.microsoft.com/office/powerpoint/2010/main" val="24594278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09" indent="-285734" algn="ctr">
              <a:defRPr sz="1100">
                <a:solidFill>
                  <a:srgbClr val="333300"/>
                </a:solidFill>
                <a:latin typeface="Times New Roman" pitchFamily="18" charset="0"/>
              </a:defRPr>
            </a:lvl2pPr>
            <a:lvl3pPr marL="1142937" indent="-228587" algn="ctr">
              <a:defRPr sz="1100">
                <a:solidFill>
                  <a:srgbClr val="333300"/>
                </a:solidFill>
                <a:latin typeface="Times New Roman" pitchFamily="18" charset="0"/>
              </a:defRPr>
            </a:lvl3pPr>
            <a:lvl4pPr marL="1600111" indent="-228587" algn="ctr">
              <a:defRPr sz="1100">
                <a:solidFill>
                  <a:srgbClr val="333300"/>
                </a:solidFill>
                <a:latin typeface="Times New Roman" pitchFamily="18" charset="0"/>
              </a:defRPr>
            </a:lvl4pPr>
            <a:lvl5pPr marL="2057287" indent="-228587" algn="ctr">
              <a:defRPr sz="1100">
                <a:solidFill>
                  <a:srgbClr val="333300"/>
                </a:solidFill>
                <a:latin typeface="Times New Roman" pitchFamily="18" charset="0"/>
              </a:defRPr>
            </a:lvl5pPr>
            <a:lvl6pPr marL="2514461" indent="-228587" algn="ctr" eaLnBrk="0" fontAlgn="base" hangingPunct="0">
              <a:spcBef>
                <a:spcPct val="0"/>
              </a:spcBef>
              <a:spcAft>
                <a:spcPct val="0"/>
              </a:spcAft>
              <a:defRPr sz="1100">
                <a:solidFill>
                  <a:srgbClr val="333300"/>
                </a:solidFill>
                <a:latin typeface="Times New Roman" pitchFamily="18" charset="0"/>
              </a:defRPr>
            </a:lvl6pPr>
            <a:lvl7pPr marL="2971635" indent="-228587" algn="ctr" eaLnBrk="0" fontAlgn="base" hangingPunct="0">
              <a:spcBef>
                <a:spcPct val="0"/>
              </a:spcBef>
              <a:spcAft>
                <a:spcPct val="0"/>
              </a:spcAft>
              <a:defRPr sz="1100">
                <a:solidFill>
                  <a:srgbClr val="333300"/>
                </a:solidFill>
                <a:latin typeface="Times New Roman" pitchFamily="18" charset="0"/>
              </a:defRPr>
            </a:lvl7pPr>
            <a:lvl8pPr marL="3428811" indent="-228587" algn="ctr" eaLnBrk="0" fontAlgn="base" hangingPunct="0">
              <a:spcBef>
                <a:spcPct val="0"/>
              </a:spcBef>
              <a:spcAft>
                <a:spcPct val="0"/>
              </a:spcAft>
              <a:defRPr sz="1100">
                <a:solidFill>
                  <a:srgbClr val="333300"/>
                </a:solidFill>
                <a:latin typeface="Times New Roman" pitchFamily="18" charset="0"/>
              </a:defRPr>
            </a:lvl8pPr>
            <a:lvl9pPr marL="3885985" indent="-228587" algn="ctr" eaLnBrk="0" fontAlgn="base" hangingPunct="0">
              <a:spcBef>
                <a:spcPct val="0"/>
              </a:spcBef>
              <a:spcAft>
                <a:spcPct val="0"/>
              </a:spcAft>
              <a:defRPr sz="1100">
                <a:solidFill>
                  <a:srgbClr val="333300"/>
                </a:solidFill>
                <a:latin typeface="Times New Roman" pitchFamily="18" charset="0"/>
              </a:defRPr>
            </a:lvl9pPr>
          </a:lstStyle>
          <a:p>
            <a:pPr algn="r"/>
            <a:fld id="{26012CD2-5B18-45F9-8AB5-486E49D760FF}" type="slidenum">
              <a:rPr lang="en-US" altLang="en-US" sz="1200">
                <a:solidFill>
                  <a:srgbClr val="000000"/>
                </a:solidFill>
              </a:rPr>
              <a:pPr algn="r"/>
              <a:t>47</a:t>
            </a:fld>
            <a:endParaRPr lang="en-US" altLang="en-US" sz="1200">
              <a:solidFill>
                <a:srgbClr val="000000"/>
              </a:solidFill>
            </a:endParaRPr>
          </a:p>
        </p:txBody>
      </p:sp>
      <p:sp>
        <p:nvSpPr>
          <p:cNvPr id="70659" name="Rectangle 2"/>
          <p:cNvSpPr>
            <a:spLocks noGrp="1" noRot="1" noChangeAspect="1" noChangeArrowheads="1" noTextEdit="1"/>
          </p:cNvSpPr>
          <p:nvPr>
            <p:ph type="sldImg"/>
          </p:nvPr>
        </p:nvSpPr>
        <p:spPr>
          <a:xfrm>
            <a:off x="1181100" y="696913"/>
            <a:ext cx="4648200" cy="3486150"/>
          </a:xfrm>
          <a:ln/>
        </p:spPr>
      </p:sp>
      <p:sp>
        <p:nvSpPr>
          <p:cNvPr id="706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t>This table shows the food</a:t>
            </a:r>
            <a:r>
              <a:rPr lang="en-US" altLang="en-US" baseline="0" dirty="0" smtClean="0"/>
              <a:t> and plant parts that are edible. The Plant Parts Web activity goes along with this and helps youth understand the parts of plants.</a:t>
            </a:r>
            <a:endParaRPr lang="en-US" altLang="en-US" dirty="0" smtClean="0"/>
          </a:p>
        </p:txBody>
      </p:sp>
    </p:spTree>
    <p:extLst>
      <p:ext uri="{BB962C8B-B14F-4D97-AF65-F5344CB8AC3E}">
        <p14:creationId xmlns:p14="http://schemas.microsoft.com/office/powerpoint/2010/main" val="1451304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09" indent="-285734" algn="ctr">
              <a:defRPr sz="1100">
                <a:solidFill>
                  <a:srgbClr val="333300"/>
                </a:solidFill>
                <a:latin typeface="Times New Roman" pitchFamily="18" charset="0"/>
              </a:defRPr>
            </a:lvl2pPr>
            <a:lvl3pPr marL="1142937" indent="-228587" algn="ctr">
              <a:defRPr sz="1100">
                <a:solidFill>
                  <a:srgbClr val="333300"/>
                </a:solidFill>
                <a:latin typeface="Times New Roman" pitchFamily="18" charset="0"/>
              </a:defRPr>
            </a:lvl3pPr>
            <a:lvl4pPr marL="1600111" indent="-228587" algn="ctr">
              <a:defRPr sz="1100">
                <a:solidFill>
                  <a:srgbClr val="333300"/>
                </a:solidFill>
                <a:latin typeface="Times New Roman" pitchFamily="18" charset="0"/>
              </a:defRPr>
            </a:lvl4pPr>
            <a:lvl5pPr marL="2057287" indent="-228587" algn="ctr">
              <a:defRPr sz="1100">
                <a:solidFill>
                  <a:srgbClr val="333300"/>
                </a:solidFill>
                <a:latin typeface="Times New Roman" pitchFamily="18" charset="0"/>
              </a:defRPr>
            </a:lvl5pPr>
            <a:lvl6pPr marL="2514461" indent="-228587" algn="ctr" eaLnBrk="0" fontAlgn="base" hangingPunct="0">
              <a:spcBef>
                <a:spcPct val="0"/>
              </a:spcBef>
              <a:spcAft>
                <a:spcPct val="0"/>
              </a:spcAft>
              <a:defRPr sz="1100">
                <a:solidFill>
                  <a:srgbClr val="333300"/>
                </a:solidFill>
                <a:latin typeface="Times New Roman" pitchFamily="18" charset="0"/>
              </a:defRPr>
            </a:lvl6pPr>
            <a:lvl7pPr marL="2971635" indent="-228587" algn="ctr" eaLnBrk="0" fontAlgn="base" hangingPunct="0">
              <a:spcBef>
                <a:spcPct val="0"/>
              </a:spcBef>
              <a:spcAft>
                <a:spcPct val="0"/>
              </a:spcAft>
              <a:defRPr sz="1100">
                <a:solidFill>
                  <a:srgbClr val="333300"/>
                </a:solidFill>
                <a:latin typeface="Times New Roman" pitchFamily="18" charset="0"/>
              </a:defRPr>
            </a:lvl7pPr>
            <a:lvl8pPr marL="3428811" indent="-228587" algn="ctr" eaLnBrk="0" fontAlgn="base" hangingPunct="0">
              <a:spcBef>
                <a:spcPct val="0"/>
              </a:spcBef>
              <a:spcAft>
                <a:spcPct val="0"/>
              </a:spcAft>
              <a:defRPr sz="1100">
                <a:solidFill>
                  <a:srgbClr val="333300"/>
                </a:solidFill>
                <a:latin typeface="Times New Roman" pitchFamily="18" charset="0"/>
              </a:defRPr>
            </a:lvl8pPr>
            <a:lvl9pPr marL="3885985" indent="-228587" algn="ctr" eaLnBrk="0" fontAlgn="base" hangingPunct="0">
              <a:spcBef>
                <a:spcPct val="0"/>
              </a:spcBef>
              <a:spcAft>
                <a:spcPct val="0"/>
              </a:spcAft>
              <a:defRPr sz="1100">
                <a:solidFill>
                  <a:srgbClr val="333300"/>
                </a:solidFill>
                <a:latin typeface="Times New Roman" pitchFamily="18" charset="0"/>
              </a:defRPr>
            </a:lvl9pPr>
          </a:lstStyle>
          <a:p>
            <a:pPr algn="r"/>
            <a:fld id="{3B4D1B69-17F7-4070-BD70-D0936D173C9D}" type="slidenum">
              <a:rPr lang="en-US" altLang="en-US" sz="1200">
                <a:solidFill>
                  <a:srgbClr val="000000"/>
                </a:solidFill>
              </a:rPr>
              <a:pPr algn="r"/>
              <a:t>48</a:t>
            </a:fld>
            <a:endParaRPr lang="en-US" altLang="en-US" sz="1200">
              <a:solidFill>
                <a:srgbClr val="000000"/>
              </a:solidFill>
            </a:endParaRPr>
          </a:p>
        </p:txBody>
      </p:sp>
      <p:sp>
        <p:nvSpPr>
          <p:cNvPr id="73731" name="Rectangle 2"/>
          <p:cNvSpPr>
            <a:spLocks noGrp="1" noRot="1" noChangeAspect="1" noChangeArrowheads="1" noTextEdit="1"/>
          </p:cNvSpPr>
          <p:nvPr>
            <p:ph type="sldImg"/>
          </p:nvPr>
        </p:nvSpPr>
        <p:spPr>
          <a:xfrm>
            <a:off x="1181100" y="696913"/>
            <a:ext cx="4648200" cy="3486150"/>
          </a:xfrm>
          <a:ln/>
        </p:spPr>
      </p:sp>
      <p:sp>
        <p:nvSpPr>
          <p:cNvPr id="737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t>Week 3 – goes along with the GROW section of the LGEG curriculum.  This</a:t>
            </a:r>
            <a:r>
              <a:rPr lang="en-US" altLang="en-US" baseline="0" dirty="0" smtClean="0"/>
              <a:t> lessons help youth to understand how to plan a garden.   The first activity, Don’t Crowd Me uses units of measure to plan the use of garden space.  LGEG provides support for growing any 6 crops of the list (pg. 20) of 12 veggies.</a:t>
            </a:r>
            <a:endParaRPr lang="en-US" altLang="en-US" dirty="0" smtClean="0"/>
          </a:p>
        </p:txBody>
      </p:sp>
    </p:spTree>
    <p:extLst>
      <p:ext uri="{BB962C8B-B14F-4D97-AF65-F5344CB8AC3E}">
        <p14:creationId xmlns:p14="http://schemas.microsoft.com/office/powerpoint/2010/main" val="11444769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09" indent="-285734" algn="ctr">
              <a:defRPr sz="1100">
                <a:solidFill>
                  <a:srgbClr val="333300"/>
                </a:solidFill>
                <a:latin typeface="Times New Roman" pitchFamily="18" charset="0"/>
              </a:defRPr>
            </a:lvl2pPr>
            <a:lvl3pPr marL="1142937" indent="-228587" algn="ctr">
              <a:defRPr sz="1100">
                <a:solidFill>
                  <a:srgbClr val="333300"/>
                </a:solidFill>
                <a:latin typeface="Times New Roman" pitchFamily="18" charset="0"/>
              </a:defRPr>
            </a:lvl3pPr>
            <a:lvl4pPr marL="1600111" indent="-228587" algn="ctr">
              <a:defRPr sz="1100">
                <a:solidFill>
                  <a:srgbClr val="333300"/>
                </a:solidFill>
                <a:latin typeface="Times New Roman" pitchFamily="18" charset="0"/>
              </a:defRPr>
            </a:lvl4pPr>
            <a:lvl5pPr marL="2057287" indent="-228587" algn="ctr">
              <a:defRPr sz="1100">
                <a:solidFill>
                  <a:srgbClr val="333300"/>
                </a:solidFill>
                <a:latin typeface="Times New Roman" pitchFamily="18" charset="0"/>
              </a:defRPr>
            </a:lvl5pPr>
            <a:lvl6pPr marL="2514461" indent="-228587" algn="ctr" eaLnBrk="0" fontAlgn="base" hangingPunct="0">
              <a:spcBef>
                <a:spcPct val="0"/>
              </a:spcBef>
              <a:spcAft>
                <a:spcPct val="0"/>
              </a:spcAft>
              <a:defRPr sz="1100">
                <a:solidFill>
                  <a:srgbClr val="333300"/>
                </a:solidFill>
                <a:latin typeface="Times New Roman" pitchFamily="18" charset="0"/>
              </a:defRPr>
            </a:lvl6pPr>
            <a:lvl7pPr marL="2971635" indent="-228587" algn="ctr" eaLnBrk="0" fontAlgn="base" hangingPunct="0">
              <a:spcBef>
                <a:spcPct val="0"/>
              </a:spcBef>
              <a:spcAft>
                <a:spcPct val="0"/>
              </a:spcAft>
              <a:defRPr sz="1100">
                <a:solidFill>
                  <a:srgbClr val="333300"/>
                </a:solidFill>
                <a:latin typeface="Times New Roman" pitchFamily="18" charset="0"/>
              </a:defRPr>
            </a:lvl7pPr>
            <a:lvl8pPr marL="3428811" indent="-228587" algn="ctr" eaLnBrk="0" fontAlgn="base" hangingPunct="0">
              <a:spcBef>
                <a:spcPct val="0"/>
              </a:spcBef>
              <a:spcAft>
                <a:spcPct val="0"/>
              </a:spcAft>
              <a:defRPr sz="1100">
                <a:solidFill>
                  <a:srgbClr val="333300"/>
                </a:solidFill>
                <a:latin typeface="Times New Roman" pitchFamily="18" charset="0"/>
              </a:defRPr>
            </a:lvl8pPr>
            <a:lvl9pPr marL="3885985" indent="-228587" algn="ctr" eaLnBrk="0" fontAlgn="base" hangingPunct="0">
              <a:spcBef>
                <a:spcPct val="0"/>
              </a:spcBef>
              <a:spcAft>
                <a:spcPct val="0"/>
              </a:spcAft>
              <a:defRPr sz="1100">
                <a:solidFill>
                  <a:srgbClr val="333300"/>
                </a:solidFill>
                <a:latin typeface="Times New Roman" pitchFamily="18" charset="0"/>
              </a:defRPr>
            </a:lvl9pPr>
          </a:lstStyle>
          <a:p>
            <a:pPr algn="r"/>
            <a:fld id="{77192D47-6088-49BE-9D40-E27E766BFDB8}" type="slidenum">
              <a:rPr lang="en-US" altLang="en-US" sz="1200">
                <a:solidFill>
                  <a:srgbClr val="000000"/>
                </a:solidFill>
              </a:rPr>
              <a:pPr algn="r"/>
              <a:t>49</a:t>
            </a:fld>
            <a:endParaRPr lang="en-US" altLang="en-US" sz="1200">
              <a:solidFill>
                <a:srgbClr val="000000"/>
              </a:solidFill>
            </a:endParaRPr>
          </a:p>
        </p:txBody>
      </p:sp>
      <p:sp>
        <p:nvSpPr>
          <p:cNvPr id="75779" name="Rectangle 2"/>
          <p:cNvSpPr>
            <a:spLocks noGrp="1" noRot="1" noChangeAspect="1" noChangeArrowheads="1" noTextEdit="1"/>
          </p:cNvSpPr>
          <p:nvPr>
            <p:ph type="sldImg"/>
          </p:nvPr>
        </p:nvSpPr>
        <p:spPr>
          <a:xfrm>
            <a:off x="1181100" y="696913"/>
            <a:ext cx="4648200" cy="3486150"/>
          </a:xfrm>
          <a:ln/>
        </p:spPr>
      </p:sp>
      <p:sp>
        <p:nvSpPr>
          <p:cNvPr id="757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t>Paper Toweling Gardening</a:t>
            </a:r>
            <a:r>
              <a:rPr lang="en-US" altLang="en-US" baseline="0" dirty="0" smtClean="0"/>
              <a:t> is the 2</a:t>
            </a:r>
            <a:r>
              <a:rPr lang="en-US" altLang="en-US" baseline="30000" dirty="0" smtClean="0"/>
              <a:t>nd</a:t>
            </a:r>
            <a:r>
              <a:rPr lang="en-US" altLang="en-US" baseline="0" dirty="0" smtClean="0"/>
              <a:t> lesson.    In this activity, planting templates are created into provide adequate space for plants to grow.</a:t>
            </a:r>
            <a:endParaRPr lang="en-US" altLang="en-US" dirty="0" smtClean="0"/>
          </a:p>
        </p:txBody>
      </p:sp>
    </p:spTree>
    <p:extLst>
      <p:ext uri="{BB962C8B-B14F-4D97-AF65-F5344CB8AC3E}">
        <p14:creationId xmlns:p14="http://schemas.microsoft.com/office/powerpoint/2010/main" val="2888692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85372" indent="-302066" eaLnBrk="0" hangingPunct="0">
              <a:defRPr>
                <a:solidFill>
                  <a:schemeClr val="tx1"/>
                </a:solidFill>
                <a:latin typeface="Arial" pitchFamily="34" charset="0"/>
                <a:ea typeface="ＭＳ Ｐゴシック" pitchFamily="34" charset="-128"/>
              </a:defRPr>
            </a:lvl2pPr>
            <a:lvl3pPr marL="1208265" indent="-241653" eaLnBrk="0" hangingPunct="0">
              <a:defRPr>
                <a:solidFill>
                  <a:schemeClr val="tx1"/>
                </a:solidFill>
                <a:latin typeface="Arial" pitchFamily="34" charset="0"/>
                <a:ea typeface="ＭＳ Ｐゴシック" pitchFamily="34" charset="-128"/>
              </a:defRPr>
            </a:lvl3pPr>
            <a:lvl4pPr marL="1691571" indent="-241653" eaLnBrk="0" hangingPunct="0">
              <a:defRPr>
                <a:solidFill>
                  <a:schemeClr val="tx1"/>
                </a:solidFill>
                <a:latin typeface="Arial" pitchFamily="34" charset="0"/>
                <a:ea typeface="ＭＳ Ｐゴシック" pitchFamily="34" charset="-128"/>
              </a:defRPr>
            </a:lvl4pPr>
            <a:lvl5pPr marL="2174878" indent="-241653" eaLnBrk="0" hangingPunct="0">
              <a:defRPr>
                <a:solidFill>
                  <a:schemeClr val="tx1"/>
                </a:solidFill>
                <a:latin typeface="Arial" pitchFamily="34" charset="0"/>
                <a:ea typeface="ＭＳ Ｐゴシック" pitchFamily="34" charset="-128"/>
              </a:defRPr>
            </a:lvl5pPr>
            <a:lvl6pPr marL="2658184"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6pPr>
            <a:lvl7pPr marL="3141490"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7pPr>
            <a:lvl8pPr marL="3624796"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8pPr>
            <a:lvl9pPr marL="4108102"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27EC2D2-AB17-493C-B6D8-225C1B1FEE47}" type="slidenum">
              <a:rPr lang="en-US" smtClean="0">
                <a:solidFill>
                  <a:srgbClr val="9A5315"/>
                </a:solidFill>
              </a:rPr>
              <a:pPr eaLnBrk="1" hangingPunct="1"/>
              <a:t>5</a:t>
            </a:fld>
            <a:endParaRPr lang="en-US" smtClean="0">
              <a:solidFill>
                <a:srgbClr val="9A5315"/>
              </a:solidFill>
            </a:endParaRPr>
          </a:p>
        </p:txBody>
      </p:sp>
      <p:sp>
        <p:nvSpPr>
          <p:cNvPr id="26627" name="Rectangle 7"/>
          <p:cNvSpPr txBox="1">
            <a:spLocks noGrp="1" noChangeArrowheads="1"/>
          </p:cNvSpPr>
          <p:nvPr/>
        </p:nvSpPr>
        <p:spPr bwMode="auto">
          <a:xfrm>
            <a:off x="4143587" y="9119474"/>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9A699DEB-B033-4CAE-B276-CEFA3D13D8C5}" type="slidenum">
              <a:rPr lang="en-US" sz="1300">
                <a:solidFill>
                  <a:srgbClr val="9A5315"/>
                </a:solidFill>
              </a:rPr>
              <a:pPr algn="r" eaLnBrk="1" hangingPunct="1"/>
              <a:t>5</a:t>
            </a:fld>
            <a:endParaRPr lang="en-US" sz="1300">
              <a:solidFill>
                <a:srgbClr val="9A5315"/>
              </a:solidFill>
            </a:endParaRPr>
          </a:p>
        </p:txBody>
      </p:sp>
      <p:sp>
        <p:nvSpPr>
          <p:cNvPr id="2662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rPr>
              <a:t>Why</a:t>
            </a:r>
            <a:r>
              <a:rPr lang="en-US" baseline="0" dirty="0" smtClean="0">
                <a:latin typeface="Arial" pitchFamily="34" charset="0"/>
              </a:rPr>
              <a:t> does health matter?  </a:t>
            </a:r>
            <a:r>
              <a:rPr lang="en-US" dirty="0" smtClean="0">
                <a:latin typeface="Arial" pitchFamily="34" charset="0"/>
              </a:rPr>
              <a:t>LGEG lesson</a:t>
            </a:r>
            <a:r>
              <a:rPr lang="en-US" baseline="0" dirty="0" smtClean="0">
                <a:latin typeface="Arial" pitchFamily="34" charset="0"/>
              </a:rPr>
              <a:t> are meant to help </a:t>
            </a:r>
            <a:r>
              <a:rPr lang="en-US" dirty="0" smtClean="0">
                <a:latin typeface="Arial" pitchFamily="34" charset="0"/>
              </a:rPr>
              <a:t>grow healthy</a:t>
            </a:r>
            <a:r>
              <a:rPr lang="en-US" baseline="0" dirty="0" smtClean="0">
                <a:latin typeface="Arial" pitchFamily="34" charset="0"/>
              </a:rPr>
              <a:t> kids through the gardening experiences and food experiences.</a:t>
            </a:r>
            <a:endParaRPr lang="en-US" dirty="0" smtClean="0">
              <a:latin typeface="Arial" pitchFamily="34" charset="0"/>
            </a:endParaRPr>
          </a:p>
        </p:txBody>
      </p:sp>
    </p:spTree>
    <p:extLst>
      <p:ext uri="{BB962C8B-B14F-4D97-AF65-F5344CB8AC3E}">
        <p14:creationId xmlns:p14="http://schemas.microsoft.com/office/powerpoint/2010/main" val="30153958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eaLnBrk="1" hangingPunct="1"/>
            <a:r>
              <a:rPr lang="en-US" altLang="en-US" dirty="0" smtClean="0"/>
              <a:t>The activity uses</a:t>
            </a:r>
            <a:r>
              <a:rPr lang="en-US" altLang="en-US" baseline="0" dirty="0" smtClean="0"/>
              <a:t> carrot seeds.</a:t>
            </a:r>
            <a:endParaRPr lang="en-US" altLang="en-US" dirty="0" smtClean="0"/>
          </a:p>
        </p:txBody>
      </p:sp>
      <p:sp>
        <p:nvSpPr>
          <p:cNvPr id="4" name="Slide Number Placeholder 3"/>
          <p:cNvSpPr>
            <a:spLocks noGrp="1"/>
          </p:cNvSpPr>
          <p:nvPr>
            <p:ph type="sldNum" sz="quarter" idx="10"/>
          </p:nvPr>
        </p:nvSpPr>
        <p:spPr/>
        <p:txBody>
          <a:bodyPr/>
          <a:lstStyle/>
          <a:p>
            <a:fld id="{32B5BBEB-3ECF-4473-9F30-4E47A165E974}" type="slidenum">
              <a:rPr lang="en-US" smtClean="0"/>
              <a:t>50</a:t>
            </a:fld>
            <a:endParaRPr lang="en-US"/>
          </a:p>
        </p:txBody>
      </p:sp>
    </p:spTree>
    <p:extLst>
      <p:ext uri="{BB962C8B-B14F-4D97-AF65-F5344CB8AC3E}">
        <p14:creationId xmlns:p14="http://schemas.microsoft.com/office/powerpoint/2010/main" val="30510170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In the template, there is 1 seed per square</a:t>
            </a:r>
            <a:r>
              <a:rPr lang="en-US" baseline="0" dirty="0" smtClean="0"/>
              <a:t> with glue.  When dry, you can lay these on the ground in a garden area.  </a:t>
            </a:r>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t>51</a:t>
            </a:fld>
            <a:endParaRPr lang="en-US"/>
          </a:p>
        </p:txBody>
      </p:sp>
    </p:spTree>
    <p:extLst>
      <p:ext uri="{BB962C8B-B14F-4D97-AF65-F5344CB8AC3E}">
        <p14:creationId xmlns:p14="http://schemas.microsoft.com/office/powerpoint/2010/main" val="26071107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09" indent="-285734" algn="ctr">
              <a:defRPr sz="1100">
                <a:solidFill>
                  <a:srgbClr val="333300"/>
                </a:solidFill>
                <a:latin typeface="Times New Roman" pitchFamily="18" charset="0"/>
              </a:defRPr>
            </a:lvl2pPr>
            <a:lvl3pPr marL="1142937" indent="-228587" algn="ctr">
              <a:defRPr sz="1100">
                <a:solidFill>
                  <a:srgbClr val="333300"/>
                </a:solidFill>
                <a:latin typeface="Times New Roman" pitchFamily="18" charset="0"/>
              </a:defRPr>
            </a:lvl3pPr>
            <a:lvl4pPr marL="1600111" indent="-228587" algn="ctr">
              <a:defRPr sz="1100">
                <a:solidFill>
                  <a:srgbClr val="333300"/>
                </a:solidFill>
                <a:latin typeface="Times New Roman" pitchFamily="18" charset="0"/>
              </a:defRPr>
            </a:lvl4pPr>
            <a:lvl5pPr marL="2057287" indent="-228587" algn="ctr">
              <a:defRPr sz="1100">
                <a:solidFill>
                  <a:srgbClr val="333300"/>
                </a:solidFill>
                <a:latin typeface="Times New Roman" pitchFamily="18" charset="0"/>
              </a:defRPr>
            </a:lvl5pPr>
            <a:lvl6pPr marL="2514461" indent="-228587" algn="ctr" eaLnBrk="0" fontAlgn="base" hangingPunct="0">
              <a:spcBef>
                <a:spcPct val="0"/>
              </a:spcBef>
              <a:spcAft>
                <a:spcPct val="0"/>
              </a:spcAft>
              <a:defRPr sz="1100">
                <a:solidFill>
                  <a:srgbClr val="333300"/>
                </a:solidFill>
                <a:latin typeface="Times New Roman" pitchFamily="18" charset="0"/>
              </a:defRPr>
            </a:lvl6pPr>
            <a:lvl7pPr marL="2971635" indent="-228587" algn="ctr" eaLnBrk="0" fontAlgn="base" hangingPunct="0">
              <a:spcBef>
                <a:spcPct val="0"/>
              </a:spcBef>
              <a:spcAft>
                <a:spcPct val="0"/>
              </a:spcAft>
              <a:defRPr sz="1100">
                <a:solidFill>
                  <a:srgbClr val="333300"/>
                </a:solidFill>
                <a:latin typeface="Times New Roman" pitchFamily="18" charset="0"/>
              </a:defRPr>
            </a:lvl7pPr>
            <a:lvl8pPr marL="3428811" indent="-228587" algn="ctr" eaLnBrk="0" fontAlgn="base" hangingPunct="0">
              <a:spcBef>
                <a:spcPct val="0"/>
              </a:spcBef>
              <a:spcAft>
                <a:spcPct val="0"/>
              </a:spcAft>
              <a:defRPr sz="1100">
                <a:solidFill>
                  <a:srgbClr val="333300"/>
                </a:solidFill>
                <a:latin typeface="Times New Roman" pitchFamily="18" charset="0"/>
              </a:defRPr>
            </a:lvl8pPr>
            <a:lvl9pPr marL="3885985" indent="-228587" algn="ctr" eaLnBrk="0" fontAlgn="base" hangingPunct="0">
              <a:spcBef>
                <a:spcPct val="0"/>
              </a:spcBef>
              <a:spcAft>
                <a:spcPct val="0"/>
              </a:spcAft>
              <a:defRPr sz="1100">
                <a:solidFill>
                  <a:srgbClr val="333300"/>
                </a:solidFill>
                <a:latin typeface="Times New Roman" pitchFamily="18" charset="0"/>
              </a:defRPr>
            </a:lvl9pPr>
          </a:lstStyle>
          <a:p>
            <a:pPr algn="r"/>
            <a:fld id="{EDF1CE56-6584-4AC4-B9A7-A2FDC02305B5}" type="slidenum">
              <a:rPr lang="en-US" altLang="en-US" sz="1200">
                <a:solidFill>
                  <a:srgbClr val="000000"/>
                </a:solidFill>
              </a:rPr>
              <a:pPr algn="r"/>
              <a:t>52</a:t>
            </a:fld>
            <a:endParaRPr lang="en-US" altLang="en-US" sz="1200">
              <a:solidFill>
                <a:srgbClr val="000000"/>
              </a:solidFill>
            </a:endParaRPr>
          </a:p>
        </p:txBody>
      </p:sp>
      <p:sp>
        <p:nvSpPr>
          <p:cNvPr id="82947" name="Rectangle 2"/>
          <p:cNvSpPr>
            <a:spLocks noGrp="1" noRot="1" noChangeAspect="1" noChangeArrowheads="1" noTextEdit="1"/>
          </p:cNvSpPr>
          <p:nvPr>
            <p:ph type="sldImg"/>
          </p:nvPr>
        </p:nvSpPr>
        <p:spPr>
          <a:xfrm>
            <a:off x="1181100" y="696913"/>
            <a:ext cx="4648200" cy="3486150"/>
          </a:xfrm>
          <a:ln/>
        </p:spPr>
      </p:sp>
      <p:sp>
        <p:nvSpPr>
          <p:cNvPr id="829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t>On LGEG Manual pg. 27, there</a:t>
            </a:r>
            <a:r>
              <a:rPr lang="en-US" altLang="en-US" baseline="0" dirty="0" smtClean="0"/>
              <a:t> is a garden planning chart to provide the  information for all crops.</a:t>
            </a:r>
            <a:endParaRPr lang="en-US" altLang="en-US" dirty="0" smtClean="0"/>
          </a:p>
        </p:txBody>
      </p:sp>
    </p:spTree>
    <p:extLst>
      <p:ext uri="{BB962C8B-B14F-4D97-AF65-F5344CB8AC3E}">
        <p14:creationId xmlns:p14="http://schemas.microsoft.com/office/powerpoint/2010/main" val="6593782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09" indent="-285734" algn="ctr">
              <a:defRPr sz="1100">
                <a:solidFill>
                  <a:srgbClr val="333300"/>
                </a:solidFill>
                <a:latin typeface="Times New Roman" pitchFamily="18" charset="0"/>
              </a:defRPr>
            </a:lvl2pPr>
            <a:lvl3pPr marL="1142937" indent="-228587" algn="ctr">
              <a:defRPr sz="1100">
                <a:solidFill>
                  <a:srgbClr val="333300"/>
                </a:solidFill>
                <a:latin typeface="Times New Roman" pitchFamily="18" charset="0"/>
              </a:defRPr>
            </a:lvl3pPr>
            <a:lvl4pPr marL="1600111" indent="-228587" algn="ctr">
              <a:defRPr sz="1100">
                <a:solidFill>
                  <a:srgbClr val="333300"/>
                </a:solidFill>
                <a:latin typeface="Times New Roman" pitchFamily="18" charset="0"/>
              </a:defRPr>
            </a:lvl4pPr>
            <a:lvl5pPr marL="2057287" indent="-228587" algn="ctr">
              <a:defRPr sz="1100">
                <a:solidFill>
                  <a:srgbClr val="333300"/>
                </a:solidFill>
                <a:latin typeface="Times New Roman" pitchFamily="18" charset="0"/>
              </a:defRPr>
            </a:lvl5pPr>
            <a:lvl6pPr marL="2514461" indent="-228587" algn="ctr" eaLnBrk="0" fontAlgn="base" hangingPunct="0">
              <a:spcBef>
                <a:spcPct val="0"/>
              </a:spcBef>
              <a:spcAft>
                <a:spcPct val="0"/>
              </a:spcAft>
              <a:defRPr sz="1100">
                <a:solidFill>
                  <a:srgbClr val="333300"/>
                </a:solidFill>
                <a:latin typeface="Times New Roman" pitchFamily="18" charset="0"/>
              </a:defRPr>
            </a:lvl6pPr>
            <a:lvl7pPr marL="2971635" indent="-228587" algn="ctr" eaLnBrk="0" fontAlgn="base" hangingPunct="0">
              <a:spcBef>
                <a:spcPct val="0"/>
              </a:spcBef>
              <a:spcAft>
                <a:spcPct val="0"/>
              </a:spcAft>
              <a:defRPr sz="1100">
                <a:solidFill>
                  <a:srgbClr val="333300"/>
                </a:solidFill>
                <a:latin typeface="Times New Roman" pitchFamily="18" charset="0"/>
              </a:defRPr>
            </a:lvl7pPr>
            <a:lvl8pPr marL="3428811" indent="-228587" algn="ctr" eaLnBrk="0" fontAlgn="base" hangingPunct="0">
              <a:spcBef>
                <a:spcPct val="0"/>
              </a:spcBef>
              <a:spcAft>
                <a:spcPct val="0"/>
              </a:spcAft>
              <a:defRPr sz="1100">
                <a:solidFill>
                  <a:srgbClr val="333300"/>
                </a:solidFill>
                <a:latin typeface="Times New Roman" pitchFamily="18" charset="0"/>
              </a:defRPr>
            </a:lvl8pPr>
            <a:lvl9pPr marL="3885985" indent="-228587" algn="ctr" eaLnBrk="0" fontAlgn="base" hangingPunct="0">
              <a:spcBef>
                <a:spcPct val="0"/>
              </a:spcBef>
              <a:spcAft>
                <a:spcPct val="0"/>
              </a:spcAft>
              <a:defRPr sz="1100">
                <a:solidFill>
                  <a:srgbClr val="333300"/>
                </a:solidFill>
                <a:latin typeface="Times New Roman" pitchFamily="18" charset="0"/>
              </a:defRPr>
            </a:lvl9pPr>
          </a:lstStyle>
          <a:p>
            <a:pPr algn="r"/>
            <a:fld id="{956AABE3-F4C4-4E00-A829-C8159564CF84}" type="slidenum">
              <a:rPr lang="en-US" altLang="en-US" sz="1200">
                <a:solidFill>
                  <a:srgbClr val="000000"/>
                </a:solidFill>
              </a:rPr>
              <a:pPr algn="r"/>
              <a:t>53</a:t>
            </a:fld>
            <a:endParaRPr lang="en-US" altLang="en-US" sz="1200">
              <a:solidFill>
                <a:srgbClr val="000000"/>
              </a:solidFill>
            </a:endParaRPr>
          </a:p>
        </p:txBody>
      </p:sp>
      <p:sp>
        <p:nvSpPr>
          <p:cNvPr id="95235" name="Rectangle 2"/>
          <p:cNvSpPr>
            <a:spLocks noGrp="1" noRot="1" noChangeAspect="1" noChangeArrowheads="1" noTextEdit="1"/>
          </p:cNvSpPr>
          <p:nvPr>
            <p:ph type="sldImg"/>
          </p:nvPr>
        </p:nvSpPr>
        <p:spPr>
          <a:xfrm>
            <a:off x="1181100" y="696913"/>
            <a:ext cx="4648200" cy="3486150"/>
          </a:xfrm>
          <a:ln/>
        </p:spPr>
      </p:sp>
      <p:sp>
        <p:nvSpPr>
          <p:cNvPr id="952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t>Week 4 focuses on what is a good garden site, and to</a:t>
            </a:r>
            <a:r>
              <a:rPr lang="en-US" altLang="en-US" baseline="0" dirty="0" smtClean="0"/>
              <a:t> introduce the nutrition and food classification guide </a:t>
            </a:r>
            <a:r>
              <a:rPr lang="en-US" altLang="en-US" baseline="0" dirty="0" err="1" smtClean="0"/>
              <a:t>MyPlate</a:t>
            </a:r>
            <a:r>
              <a:rPr lang="en-US" altLang="en-US" baseline="0" dirty="0" smtClean="0"/>
              <a:t>.  </a:t>
            </a:r>
          </a:p>
          <a:p>
            <a:pPr eaLnBrk="1" hangingPunct="1"/>
            <a:r>
              <a:rPr lang="en-US" altLang="en-US" baseline="0" dirty="0" smtClean="0"/>
              <a:t>Home Sweet Home (pg. 28-31) is an activity that begins with reading the book, A Place to Grow (included in the training kit</a:t>
            </a:r>
            <a:endParaRPr lang="en-US" altLang="en-US" dirty="0" smtClean="0"/>
          </a:p>
        </p:txBody>
      </p:sp>
    </p:spTree>
    <p:extLst>
      <p:ext uri="{BB962C8B-B14F-4D97-AF65-F5344CB8AC3E}">
        <p14:creationId xmlns:p14="http://schemas.microsoft.com/office/powerpoint/2010/main" val="20693610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09" indent="-285734" algn="ctr">
              <a:defRPr sz="1100">
                <a:solidFill>
                  <a:srgbClr val="333300"/>
                </a:solidFill>
                <a:latin typeface="Times New Roman" pitchFamily="18" charset="0"/>
              </a:defRPr>
            </a:lvl2pPr>
            <a:lvl3pPr marL="1142937" indent="-228587" algn="ctr">
              <a:defRPr sz="1100">
                <a:solidFill>
                  <a:srgbClr val="333300"/>
                </a:solidFill>
                <a:latin typeface="Times New Roman" pitchFamily="18" charset="0"/>
              </a:defRPr>
            </a:lvl3pPr>
            <a:lvl4pPr marL="1600111" indent="-228587" algn="ctr">
              <a:defRPr sz="1100">
                <a:solidFill>
                  <a:srgbClr val="333300"/>
                </a:solidFill>
                <a:latin typeface="Times New Roman" pitchFamily="18" charset="0"/>
              </a:defRPr>
            </a:lvl4pPr>
            <a:lvl5pPr marL="2057287" indent="-228587" algn="ctr">
              <a:defRPr sz="1100">
                <a:solidFill>
                  <a:srgbClr val="333300"/>
                </a:solidFill>
                <a:latin typeface="Times New Roman" pitchFamily="18" charset="0"/>
              </a:defRPr>
            </a:lvl5pPr>
            <a:lvl6pPr marL="2514461" indent="-228587" algn="ctr" eaLnBrk="0" fontAlgn="base" hangingPunct="0">
              <a:spcBef>
                <a:spcPct val="0"/>
              </a:spcBef>
              <a:spcAft>
                <a:spcPct val="0"/>
              </a:spcAft>
              <a:defRPr sz="1100">
                <a:solidFill>
                  <a:srgbClr val="333300"/>
                </a:solidFill>
                <a:latin typeface="Times New Roman" pitchFamily="18" charset="0"/>
              </a:defRPr>
            </a:lvl6pPr>
            <a:lvl7pPr marL="2971635" indent="-228587" algn="ctr" eaLnBrk="0" fontAlgn="base" hangingPunct="0">
              <a:spcBef>
                <a:spcPct val="0"/>
              </a:spcBef>
              <a:spcAft>
                <a:spcPct val="0"/>
              </a:spcAft>
              <a:defRPr sz="1100">
                <a:solidFill>
                  <a:srgbClr val="333300"/>
                </a:solidFill>
                <a:latin typeface="Times New Roman" pitchFamily="18" charset="0"/>
              </a:defRPr>
            </a:lvl7pPr>
            <a:lvl8pPr marL="3428811" indent="-228587" algn="ctr" eaLnBrk="0" fontAlgn="base" hangingPunct="0">
              <a:spcBef>
                <a:spcPct val="0"/>
              </a:spcBef>
              <a:spcAft>
                <a:spcPct val="0"/>
              </a:spcAft>
              <a:defRPr sz="1100">
                <a:solidFill>
                  <a:srgbClr val="333300"/>
                </a:solidFill>
                <a:latin typeface="Times New Roman" pitchFamily="18" charset="0"/>
              </a:defRPr>
            </a:lvl8pPr>
            <a:lvl9pPr marL="3885985" indent="-228587" algn="ctr" eaLnBrk="0" fontAlgn="base" hangingPunct="0">
              <a:spcBef>
                <a:spcPct val="0"/>
              </a:spcBef>
              <a:spcAft>
                <a:spcPct val="0"/>
              </a:spcAft>
              <a:defRPr sz="1100">
                <a:solidFill>
                  <a:srgbClr val="333300"/>
                </a:solidFill>
                <a:latin typeface="Times New Roman" pitchFamily="18" charset="0"/>
              </a:defRPr>
            </a:lvl9pPr>
          </a:lstStyle>
          <a:p>
            <a:pPr algn="r"/>
            <a:fld id="{0276C622-2328-4A50-BA27-19388898C13D}" type="slidenum">
              <a:rPr lang="en-US" altLang="en-US" sz="1200">
                <a:solidFill>
                  <a:srgbClr val="000000"/>
                </a:solidFill>
              </a:rPr>
              <a:pPr algn="r"/>
              <a:t>54</a:t>
            </a:fld>
            <a:endParaRPr lang="en-US" altLang="en-US" sz="1200">
              <a:solidFill>
                <a:srgbClr val="000000"/>
              </a:solidFill>
            </a:endParaRPr>
          </a:p>
        </p:txBody>
      </p:sp>
      <p:sp>
        <p:nvSpPr>
          <p:cNvPr id="97283" name="Rectangle 2"/>
          <p:cNvSpPr>
            <a:spLocks noGrp="1" noRot="1" noChangeAspect="1" noChangeArrowheads="1" noTextEdit="1"/>
          </p:cNvSpPr>
          <p:nvPr>
            <p:ph type="sldImg"/>
          </p:nvPr>
        </p:nvSpPr>
        <p:spPr>
          <a:xfrm>
            <a:off x="1181100" y="696913"/>
            <a:ext cx="4648200" cy="3486150"/>
          </a:xfrm>
          <a:ln/>
        </p:spPr>
      </p:sp>
      <p:sp>
        <p:nvSpPr>
          <p:cNvPr id="972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  Proceed to evaluate aspects of a good garden site and home from seeds and plants.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Taking It Further is a feature of all lessons.</a:t>
            </a:r>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9998012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With the garden site emphasis of this lesson, this is a great time to </a:t>
            </a:r>
            <a:r>
              <a:rPr lang="en-US" dirty="0" err="1" smtClean="0"/>
              <a:t>segway</a:t>
            </a:r>
            <a:r>
              <a:rPr lang="en-US" dirty="0" smtClean="0"/>
              <a:t> to the GROW section of LGEG.  You can begin to see how all of these work together.</a:t>
            </a:r>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t>55</a:t>
            </a:fld>
            <a:endParaRPr lang="en-US"/>
          </a:p>
        </p:txBody>
      </p:sp>
    </p:spTree>
    <p:extLst>
      <p:ext uri="{BB962C8B-B14F-4D97-AF65-F5344CB8AC3E}">
        <p14:creationId xmlns:p14="http://schemas.microsoft.com/office/powerpoint/2010/main" val="30677443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09" indent="-285734" algn="ctr">
              <a:defRPr sz="1100">
                <a:solidFill>
                  <a:srgbClr val="333300"/>
                </a:solidFill>
                <a:latin typeface="Times New Roman" pitchFamily="18" charset="0"/>
              </a:defRPr>
            </a:lvl2pPr>
            <a:lvl3pPr marL="1142937" indent="-228587" algn="ctr">
              <a:defRPr sz="1100">
                <a:solidFill>
                  <a:srgbClr val="333300"/>
                </a:solidFill>
                <a:latin typeface="Times New Roman" pitchFamily="18" charset="0"/>
              </a:defRPr>
            </a:lvl3pPr>
            <a:lvl4pPr marL="1600111" indent="-228587" algn="ctr">
              <a:defRPr sz="1100">
                <a:solidFill>
                  <a:srgbClr val="333300"/>
                </a:solidFill>
                <a:latin typeface="Times New Roman" pitchFamily="18" charset="0"/>
              </a:defRPr>
            </a:lvl4pPr>
            <a:lvl5pPr marL="2057287" indent="-228587" algn="ctr">
              <a:defRPr sz="1100">
                <a:solidFill>
                  <a:srgbClr val="333300"/>
                </a:solidFill>
                <a:latin typeface="Times New Roman" pitchFamily="18" charset="0"/>
              </a:defRPr>
            </a:lvl5pPr>
            <a:lvl6pPr marL="2514461" indent="-228587" algn="ctr" eaLnBrk="0" fontAlgn="base" hangingPunct="0">
              <a:spcBef>
                <a:spcPct val="0"/>
              </a:spcBef>
              <a:spcAft>
                <a:spcPct val="0"/>
              </a:spcAft>
              <a:defRPr sz="1100">
                <a:solidFill>
                  <a:srgbClr val="333300"/>
                </a:solidFill>
                <a:latin typeface="Times New Roman" pitchFamily="18" charset="0"/>
              </a:defRPr>
            </a:lvl6pPr>
            <a:lvl7pPr marL="2971635" indent="-228587" algn="ctr" eaLnBrk="0" fontAlgn="base" hangingPunct="0">
              <a:spcBef>
                <a:spcPct val="0"/>
              </a:spcBef>
              <a:spcAft>
                <a:spcPct val="0"/>
              </a:spcAft>
              <a:defRPr sz="1100">
                <a:solidFill>
                  <a:srgbClr val="333300"/>
                </a:solidFill>
                <a:latin typeface="Times New Roman" pitchFamily="18" charset="0"/>
              </a:defRPr>
            </a:lvl7pPr>
            <a:lvl8pPr marL="3428811" indent="-228587" algn="ctr" eaLnBrk="0" fontAlgn="base" hangingPunct="0">
              <a:spcBef>
                <a:spcPct val="0"/>
              </a:spcBef>
              <a:spcAft>
                <a:spcPct val="0"/>
              </a:spcAft>
              <a:defRPr sz="1100">
                <a:solidFill>
                  <a:srgbClr val="333300"/>
                </a:solidFill>
                <a:latin typeface="Times New Roman" pitchFamily="18" charset="0"/>
              </a:defRPr>
            </a:lvl8pPr>
            <a:lvl9pPr marL="3885985" indent="-228587" algn="ctr" eaLnBrk="0" fontAlgn="base" hangingPunct="0">
              <a:spcBef>
                <a:spcPct val="0"/>
              </a:spcBef>
              <a:spcAft>
                <a:spcPct val="0"/>
              </a:spcAft>
              <a:defRPr sz="1100">
                <a:solidFill>
                  <a:srgbClr val="333300"/>
                </a:solidFill>
                <a:latin typeface="Times New Roman" pitchFamily="18" charset="0"/>
              </a:defRPr>
            </a:lvl9pPr>
          </a:lstStyle>
          <a:p>
            <a:pPr algn="r"/>
            <a:fld id="{3DB34AFE-434B-4C31-A00D-3CEE8A739B00}" type="slidenum">
              <a:rPr lang="en-US" altLang="en-US" sz="1200">
                <a:solidFill>
                  <a:srgbClr val="000000"/>
                </a:solidFill>
              </a:rPr>
              <a:pPr algn="r"/>
              <a:t>56</a:t>
            </a:fld>
            <a:endParaRPr lang="en-US" altLang="en-US" sz="1200">
              <a:solidFill>
                <a:srgbClr val="000000"/>
              </a:solidFill>
            </a:endParaRPr>
          </a:p>
        </p:txBody>
      </p:sp>
      <p:sp>
        <p:nvSpPr>
          <p:cNvPr id="100355" name="Rectangle 2"/>
          <p:cNvSpPr>
            <a:spLocks noGrp="1" noRot="1" noChangeAspect="1" noChangeArrowheads="1" noTextEdit="1"/>
          </p:cNvSpPr>
          <p:nvPr>
            <p:ph type="sldImg"/>
          </p:nvPr>
        </p:nvSpPr>
        <p:spPr>
          <a:xfrm>
            <a:off x="1181100" y="696913"/>
            <a:ext cx="4648200" cy="3486150"/>
          </a:xfrm>
          <a:ln/>
        </p:spPr>
      </p:sp>
      <p:sp>
        <p:nvSpPr>
          <p:cNvPr id="1003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t>The</a:t>
            </a:r>
            <a:r>
              <a:rPr lang="en-US" altLang="en-US" baseline="0" dirty="0" smtClean="0"/>
              <a:t> next lesson of Week 4 is Balloon Hot Potato (pg. 33-37) and focuses on what they would grow in a garden as crops and how to </a:t>
            </a:r>
            <a:r>
              <a:rPr lang="en-US" altLang="en-US" i="1" baseline="0" dirty="0" smtClean="0"/>
              <a:t>classify </a:t>
            </a:r>
            <a:r>
              <a:rPr lang="en-US" altLang="en-US" i="0" baseline="0" dirty="0" smtClean="0"/>
              <a:t>them.  This introduces </a:t>
            </a:r>
            <a:r>
              <a:rPr lang="en-US" altLang="en-US" i="0" baseline="0" dirty="0" err="1" smtClean="0"/>
              <a:t>MyPlate</a:t>
            </a:r>
            <a:r>
              <a:rPr lang="en-US" altLang="en-US" i="0" baseline="0" dirty="0" smtClean="0"/>
              <a:t>.  The activity with the Great </a:t>
            </a:r>
            <a:r>
              <a:rPr lang="en-US" altLang="en-US" i="0" baseline="0" dirty="0" err="1" smtClean="0"/>
              <a:t>MyPlate</a:t>
            </a:r>
            <a:r>
              <a:rPr lang="en-US" altLang="en-US" i="0" baseline="0" dirty="0" smtClean="0"/>
              <a:t> Debate Cards is used with this.</a:t>
            </a:r>
            <a:endParaRPr lang="en-US" altLang="en-US" dirty="0" smtClean="0"/>
          </a:p>
        </p:txBody>
      </p:sp>
    </p:spTree>
    <p:extLst>
      <p:ext uri="{BB962C8B-B14F-4D97-AF65-F5344CB8AC3E}">
        <p14:creationId xmlns:p14="http://schemas.microsoft.com/office/powerpoint/2010/main" val="17136697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09" indent="-285734" algn="ctr">
              <a:defRPr sz="1100">
                <a:solidFill>
                  <a:srgbClr val="333300"/>
                </a:solidFill>
                <a:latin typeface="Times New Roman" pitchFamily="18" charset="0"/>
              </a:defRPr>
            </a:lvl2pPr>
            <a:lvl3pPr marL="1142937" indent="-228587" algn="ctr">
              <a:defRPr sz="1100">
                <a:solidFill>
                  <a:srgbClr val="333300"/>
                </a:solidFill>
                <a:latin typeface="Times New Roman" pitchFamily="18" charset="0"/>
              </a:defRPr>
            </a:lvl3pPr>
            <a:lvl4pPr marL="1600111" indent="-228587" algn="ctr">
              <a:defRPr sz="1100">
                <a:solidFill>
                  <a:srgbClr val="333300"/>
                </a:solidFill>
                <a:latin typeface="Times New Roman" pitchFamily="18" charset="0"/>
              </a:defRPr>
            </a:lvl4pPr>
            <a:lvl5pPr marL="2057287" indent="-228587" algn="ctr">
              <a:defRPr sz="1100">
                <a:solidFill>
                  <a:srgbClr val="333300"/>
                </a:solidFill>
                <a:latin typeface="Times New Roman" pitchFamily="18" charset="0"/>
              </a:defRPr>
            </a:lvl5pPr>
            <a:lvl6pPr marL="2514461" indent="-228587" algn="ctr" eaLnBrk="0" fontAlgn="base" hangingPunct="0">
              <a:spcBef>
                <a:spcPct val="0"/>
              </a:spcBef>
              <a:spcAft>
                <a:spcPct val="0"/>
              </a:spcAft>
              <a:defRPr sz="1100">
                <a:solidFill>
                  <a:srgbClr val="333300"/>
                </a:solidFill>
                <a:latin typeface="Times New Roman" pitchFamily="18" charset="0"/>
              </a:defRPr>
            </a:lvl6pPr>
            <a:lvl7pPr marL="2971635" indent="-228587" algn="ctr" eaLnBrk="0" fontAlgn="base" hangingPunct="0">
              <a:spcBef>
                <a:spcPct val="0"/>
              </a:spcBef>
              <a:spcAft>
                <a:spcPct val="0"/>
              </a:spcAft>
              <a:defRPr sz="1100">
                <a:solidFill>
                  <a:srgbClr val="333300"/>
                </a:solidFill>
                <a:latin typeface="Times New Roman" pitchFamily="18" charset="0"/>
              </a:defRPr>
            </a:lvl7pPr>
            <a:lvl8pPr marL="3428811" indent="-228587" algn="ctr" eaLnBrk="0" fontAlgn="base" hangingPunct="0">
              <a:spcBef>
                <a:spcPct val="0"/>
              </a:spcBef>
              <a:spcAft>
                <a:spcPct val="0"/>
              </a:spcAft>
              <a:defRPr sz="1100">
                <a:solidFill>
                  <a:srgbClr val="333300"/>
                </a:solidFill>
                <a:latin typeface="Times New Roman" pitchFamily="18" charset="0"/>
              </a:defRPr>
            </a:lvl8pPr>
            <a:lvl9pPr marL="3885985" indent="-228587" algn="ctr" eaLnBrk="0" fontAlgn="base" hangingPunct="0">
              <a:spcBef>
                <a:spcPct val="0"/>
              </a:spcBef>
              <a:spcAft>
                <a:spcPct val="0"/>
              </a:spcAft>
              <a:defRPr sz="1100">
                <a:solidFill>
                  <a:srgbClr val="333300"/>
                </a:solidFill>
                <a:latin typeface="Times New Roman" pitchFamily="18" charset="0"/>
              </a:defRPr>
            </a:lvl9pPr>
          </a:lstStyle>
          <a:p>
            <a:pPr algn="r"/>
            <a:fld id="{E7A8D591-CB29-49FC-B69D-9A77C4C78220}" type="slidenum">
              <a:rPr lang="en-US" altLang="en-US" sz="1200">
                <a:solidFill>
                  <a:srgbClr val="000000"/>
                </a:solidFill>
              </a:rPr>
              <a:pPr algn="r"/>
              <a:t>57</a:t>
            </a:fld>
            <a:endParaRPr lang="en-US" altLang="en-US" sz="1200">
              <a:solidFill>
                <a:srgbClr val="000000"/>
              </a:solidFill>
            </a:endParaRPr>
          </a:p>
        </p:txBody>
      </p:sp>
      <p:sp>
        <p:nvSpPr>
          <p:cNvPr id="102403" name="Rectangle 2"/>
          <p:cNvSpPr>
            <a:spLocks noGrp="1" noRot="1" noChangeAspect="1" noChangeArrowheads="1" noTextEdit="1"/>
          </p:cNvSpPr>
          <p:nvPr>
            <p:ph type="sldImg"/>
          </p:nvPr>
        </p:nvSpPr>
        <p:spPr>
          <a:xfrm>
            <a:off x="1181100" y="696913"/>
            <a:ext cx="4648200" cy="3486150"/>
          </a:xfrm>
          <a:ln/>
        </p:spPr>
      </p:sp>
      <p:sp>
        <p:nvSpPr>
          <p:cNvPr id="1024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Week 5 allows classrooms</a:t>
            </a:r>
            <a:r>
              <a:rPr lang="en-US" altLang="en-US" baseline="0" dirty="0" smtClean="0"/>
              <a:t> to brainstorm garden rules to make it a safer place for plants and people as well as a schedule for the classroom team as to who is responsible for what in the garden. This maintenance schedule is very important to the garden. Some of the duties on the schedule include watering, weeding and fertilizing.  Students will be active in scheduling this care on a shared calendar. The calendar can serve as a visual reminder of what needs to be done and by whom.</a:t>
            </a:r>
          </a:p>
          <a:p>
            <a:pPr eaLnBrk="1" hangingPunct="1"/>
            <a:endParaRPr lang="en-US" altLang="en-US" dirty="0" smtClean="0"/>
          </a:p>
          <a:p>
            <a:pPr eaLnBrk="1" hangingPunct="1"/>
            <a:r>
              <a:rPr lang="en-US" altLang="en-US" dirty="0" smtClean="0"/>
              <a:t>The objectives are -  </a:t>
            </a:r>
          </a:p>
          <a:p>
            <a:pPr eaLnBrk="1" hangingPunct="1"/>
            <a:r>
              <a:rPr lang="en-US" altLang="en-US" dirty="0" smtClean="0"/>
              <a:t>1.Recognized and solve problems by</a:t>
            </a:r>
            <a:r>
              <a:rPr lang="en-US" altLang="en-US" baseline="0" dirty="0" smtClean="0"/>
              <a:t> planning and assigning garden responsibilities.</a:t>
            </a:r>
          </a:p>
          <a:p>
            <a:pPr eaLnBrk="1" hangingPunct="1"/>
            <a:r>
              <a:rPr lang="en-US" altLang="en-US" baseline="0" dirty="0" smtClean="0"/>
              <a:t>2. Establish routines and rules for safety</a:t>
            </a:r>
          </a:p>
          <a:p>
            <a:pPr eaLnBrk="1" hangingPunct="1"/>
            <a:endParaRPr lang="en-US" altLang="en-US" baseline="0" dirty="0" smtClean="0"/>
          </a:p>
          <a:p>
            <a:pPr eaLnBrk="1" hangingPunct="1"/>
            <a:r>
              <a:rPr lang="en-US" altLang="en-US" baseline="0" dirty="0" smtClean="0"/>
              <a:t>Teachers and youth workers can guide students in discussions to  problem solve; Will the garden need daily care? How often will the garden need to be watered?  How can you tell a plan needs water?  Show students how to water plants slowly at the base of the stem. Show students how to pull weeds by the base to remove the root and the weed. Talk about following label directions for fertilizing/feeding plants, as too much is not always a good thing.</a:t>
            </a:r>
          </a:p>
          <a:p>
            <a:pPr eaLnBrk="1" hangingPunct="1"/>
            <a:endParaRPr lang="en-US" altLang="en-US" baseline="0" dirty="0" smtClean="0"/>
          </a:p>
          <a:p>
            <a:pPr eaLnBrk="1" hangingPunct="1"/>
            <a:r>
              <a:rPr lang="en-US" altLang="en-US" baseline="0" dirty="0" smtClean="0"/>
              <a:t>This is a good time to discuss the source for water for your garden.</a:t>
            </a:r>
          </a:p>
          <a:p>
            <a:pPr eaLnBrk="1" hangingPunct="1"/>
            <a:endParaRPr lang="en-US" altLang="en-US" baseline="0" dirty="0" smtClean="0"/>
          </a:p>
          <a:p>
            <a:pPr eaLnBrk="1" hangingPunct="1"/>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24580337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09" indent="-285734" algn="ctr">
              <a:defRPr sz="1100">
                <a:solidFill>
                  <a:srgbClr val="333300"/>
                </a:solidFill>
                <a:latin typeface="Times New Roman" pitchFamily="18" charset="0"/>
              </a:defRPr>
            </a:lvl2pPr>
            <a:lvl3pPr marL="1142937" indent="-228587" algn="ctr">
              <a:defRPr sz="1100">
                <a:solidFill>
                  <a:srgbClr val="333300"/>
                </a:solidFill>
                <a:latin typeface="Times New Roman" pitchFamily="18" charset="0"/>
              </a:defRPr>
            </a:lvl3pPr>
            <a:lvl4pPr marL="1600111" indent="-228587" algn="ctr">
              <a:defRPr sz="1100">
                <a:solidFill>
                  <a:srgbClr val="333300"/>
                </a:solidFill>
                <a:latin typeface="Times New Roman" pitchFamily="18" charset="0"/>
              </a:defRPr>
            </a:lvl4pPr>
            <a:lvl5pPr marL="2057287" indent="-228587" algn="ctr">
              <a:defRPr sz="1100">
                <a:solidFill>
                  <a:srgbClr val="333300"/>
                </a:solidFill>
                <a:latin typeface="Times New Roman" pitchFamily="18" charset="0"/>
              </a:defRPr>
            </a:lvl5pPr>
            <a:lvl6pPr marL="2514461" indent="-228587" algn="ctr" eaLnBrk="0" fontAlgn="base" hangingPunct="0">
              <a:spcBef>
                <a:spcPct val="0"/>
              </a:spcBef>
              <a:spcAft>
                <a:spcPct val="0"/>
              </a:spcAft>
              <a:defRPr sz="1100">
                <a:solidFill>
                  <a:srgbClr val="333300"/>
                </a:solidFill>
                <a:latin typeface="Times New Roman" pitchFamily="18" charset="0"/>
              </a:defRPr>
            </a:lvl6pPr>
            <a:lvl7pPr marL="2971635" indent="-228587" algn="ctr" eaLnBrk="0" fontAlgn="base" hangingPunct="0">
              <a:spcBef>
                <a:spcPct val="0"/>
              </a:spcBef>
              <a:spcAft>
                <a:spcPct val="0"/>
              </a:spcAft>
              <a:defRPr sz="1100">
                <a:solidFill>
                  <a:srgbClr val="333300"/>
                </a:solidFill>
                <a:latin typeface="Times New Roman" pitchFamily="18" charset="0"/>
              </a:defRPr>
            </a:lvl7pPr>
            <a:lvl8pPr marL="3428811" indent="-228587" algn="ctr" eaLnBrk="0" fontAlgn="base" hangingPunct="0">
              <a:spcBef>
                <a:spcPct val="0"/>
              </a:spcBef>
              <a:spcAft>
                <a:spcPct val="0"/>
              </a:spcAft>
              <a:defRPr sz="1100">
                <a:solidFill>
                  <a:srgbClr val="333300"/>
                </a:solidFill>
                <a:latin typeface="Times New Roman" pitchFamily="18" charset="0"/>
              </a:defRPr>
            </a:lvl8pPr>
            <a:lvl9pPr marL="3885985" indent="-228587" algn="ctr" eaLnBrk="0" fontAlgn="base" hangingPunct="0">
              <a:spcBef>
                <a:spcPct val="0"/>
              </a:spcBef>
              <a:spcAft>
                <a:spcPct val="0"/>
              </a:spcAft>
              <a:defRPr sz="1100">
                <a:solidFill>
                  <a:srgbClr val="333300"/>
                </a:solidFill>
                <a:latin typeface="Times New Roman" pitchFamily="18" charset="0"/>
              </a:defRPr>
            </a:lvl9pPr>
          </a:lstStyle>
          <a:p>
            <a:pPr algn="r"/>
            <a:fld id="{53654E58-606E-42CC-B3BB-42FE6753C56E}" type="slidenum">
              <a:rPr lang="en-US" altLang="en-US" sz="1200">
                <a:solidFill>
                  <a:srgbClr val="000000"/>
                </a:solidFill>
              </a:rPr>
              <a:pPr algn="r"/>
              <a:t>58</a:t>
            </a:fld>
            <a:endParaRPr lang="en-US" altLang="en-US" sz="1200">
              <a:solidFill>
                <a:srgbClr val="000000"/>
              </a:solidFill>
            </a:endParaRPr>
          </a:p>
        </p:txBody>
      </p:sp>
      <p:sp>
        <p:nvSpPr>
          <p:cNvPr id="104451" name="Rectangle 2"/>
          <p:cNvSpPr>
            <a:spLocks noGrp="1" noRot="1" noChangeAspect="1" noChangeArrowheads="1" noTextEdit="1"/>
          </p:cNvSpPr>
          <p:nvPr>
            <p:ph type="sldImg"/>
          </p:nvPr>
        </p:nvSpPr>
        <p:spPr>
          <a:xfrm>
            <a:off x="1181100" y="696913"/>
            <a:ext cx="4648200" cy="3486150"/>
          </a:xfrm>
          <a:ln/>
        </p:spPr>
      </p:sp>
      <p:sp>
        <p:nvSpPr>
          <p:cNvPr id="1044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t>Lesson</a:t>
            </a:r>
            <a:r>
              <a:rPr lang="en-US" altLang="en-US" baseline="0" dirty="0" smtClean="0"/>
              <a:t> 5 also teaches the importance of meeting our plant’s needs in our gardens, and emphasizes the need to plan our meals to ensure our nutrition needs are being met. This simple Choose My Plate activity reinforces the importance of incorporating foods from each category of My Plate, and in the right amounts. The lesson also touches on the benefits we get from the different food groups.  To extend the activity, students can collect data from their school lunches to determine if the meals served are meeting all the My Plate components each day.</a:t>
            </a:r>
          </a:p>
          <a:p>
            <a:pPr eaLnBrk="1" hangingPunct="1"/>
            <a:endParaRPr lang="en-US" altLang="en-US" baseline="0" dirty="0" smtClean="0"/>
          </a:p>
          <a:p>
            <a:pPr eaLnBrk="1" hangingPunct="1"/>
            <a:r>
              <a:rPr lang="en-US" altLang="en-US" baseline="0" dirty="0" smtClean="0"/>
              <a:t>Activity: designing my plate</a:t>
            </a:r>
          </a:p>
          <a:p>
            <a:pPr eaLnBrk="1" hangingPunct="1"/>
            <a:r>
              <a:rPr lang="en-US" altLang="en-US" baseline="0" dirty="0" smtClean="0"/>
              <a:t>MATERIALS:  </a:t>
            </a:r>
          </a:p>
          <a:p>
            <a:pPr eaLnBrk="1" hangingPunct="1"/>
            <a:r>
              <a:rPr lang="en-US" altLang="en-US" baseline="0" dirty="0" smtClean="0"/>
              <a:t>1 large paper plate per student</a:t>
            </a:r>
          </a:p>
          <a:p>
            <a:pPr eaLnBrk="1" hangingPunct="1"/>
            <a:r>
              <a:rPr lang="en-US" altLang="en-US" baseline="0" dirty="0" smtClean="0"/>
              <a:t>1 small paper plate per student</a:t>
            </a:r>
          </a:p>
          <a:p>
            <a:pPr eaLnBrk="1" hangingPunct="1"/>
            <a:r>
              <a:rPr lang="en-US" altLang="en-US" baseline="0" dirty="0" smtClean="0"/>
              <a:t>Crayons or markers</a:t>
            </a:r>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30484241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09" indent="-285734" algn="ctr">
              <a:defRPr sz="1100">
                <a:solidFill>
                  <a:srgbClr val="333300"/>
                </a:solidFill>
                <a:latin typeface="Times New Roman" pitchFamily="18" charset="0"/>
              </a:defRPr>
            </a:lvl2pPr>
            <a:lvl3pPr marL="1142937" indent="-228587" algn="ctr">
              <a:defRPr sz="1100">
                <a:solidFill>
                  <a:srgbClr val="333300"/>
                </a:solidFill>
                <a:latin typeface="Times New Roman" pitchFamily="18" charset="0"/>
              </a:defRPr>
            </a:lvl3pPr>
            <a:lvl4pPr marL="1600111" indent="-228587" algn="ctr">
              <a:defRPr sz="1100">
                <a:solidFill>
                  <a:srgbClr val="333300"/>
                </a:solidFill>
                <a:latin typeface="Times New Roman" pitchFamily="18" charset="0"/>
              </a:defRPr>
            </a:lvl4pPr>
            <a:lvl5pPr marL="2057287" indent="-228587" algn="ctr">
              <a:defRPr sz="1100">
                <a:solidFill>
                  <a:srgbClr val="333300"/>
                </a:solidFill>
                <a:latin typeface="Times New Roman" pitchFamily="18" charset="0"/>
              </a:defRPr>
            </a:lvl5pPr>
            <a:lvl6pPr marL="2514461" indent="-228587" algn="ctr" eaLnBrk="0" fontAlgn="base" hangingPunct="0">
              <a:spcBef>
                <a:spcPct val="0"/>
              </a:spcBef>
              <a:spcAft>
                <a:spcPct val="0"/>
              </a:spcAft>
              <a:defRPr sz="1100">
                <a:solidFill>
                  <a:srgbClr val="333300"/>
                </a:solidFill>
                <a:latin typeface="Times New Roman" pitchFamily="18" charset="0"/>
              </a:defRPr>
            </a:lvl6pPr>
            <a:lvl7pPr marL="2971635" indent="-228587" algn="ctr" eaLnBrk="0" fontAlgn="base" hangingPunct="0">
              <a:spcBef>
                <a:spcPct val="0"/>
              </a:spcBef>
              <a:spcAft>
                <a:spcPct val="0"/>
              </a:spcAft>
              <a:defRPr sz="1100">
                <a:solidFill>
                  <a:srgbClr val="333300"/>
                </a:solidFill>
                <a:latin typeface="Times New Roman" pitchFamily="18" charset="0"/>
              </a:defRPr>
            </a:lvl7pPr>
            <a:lvl8pPr marL="3428811" indent="-228587" algn="ctr" eaLnBrk="0" fontAlgn="base" hangingPunct="0">
              <a:spcBef>
                <a:spcPct val="0"/>
              </a:spcBef>
              <a:spcAft>
                <a:spcPct val="0"/>
              </a:spcAft>
              <a:defRPr sz="1100">
                <a:solidFill>
                  <a:srgbClr val="333300"/>
                </a:solidFill>
                <a:latin typeface="Times New Roman" pitchFamily="18" charset="0"/>
              </a:defRPr>
            </a:lvl8pPr>
            <a:lvl9pPr marL="3885985" indent="-228587" algn="ctr" eaLnBrk="0" fontAlgn="base" hangingPunct="0">
              <a:spcBef>
                <a:spcPct val="0"/>
              </a:spcBef>
              <a:spcAft>
                <a:spcPct val="0"/>
              </a:spcAft>
              <a:defRPr sz="1100">
                <a:solidFill>
                  <a:srgbClr val="333300"/>
                </a:solidFill>
                <a:latin typeface="Times New Roman" pitchFamily="18" charset="0"/>
              </a:defRPr>
            </a:lvl9pPr>
          </a:lstStyle>
          <a:p>
            <a:pPr algn="r"/>
            <a:fld id="{6417EB23-CA5F-4290-9EB3-52B4956DD041}" type="slidenum">
              <a:rPr lang="en-US" altLang="en-US" sz="1200">
                <a:solidFill>
                  <a:srgbClr val="000000"/>
                </a:solidFill>
              </a:rPr>
              <a:pPr algn="r"/>
              <a:t>59</a:t>
            </a:fld>
            <a:endParaRPr lang="en-US" altLang="en-US" sz="1200">
              <a:solidFill>
                <a:srgbClr val="000000"/>
              </a:solidFill>
            </a:endParaRPr>
          </a:p>
        </p:txBody>
      </p:sp>
      <p:sp>
        <p:nvSpPr>
          <p:cNvPr id="106499" name="Rectangle 2"/>
          <p:cNvSpPr>
            <a:spLocks noGrp="1" noRot="1" noChangeAspect="1" noChangeArrowheads="1" noTextEdit="1"/>
          </p:cNvSpPr>
          <p:nvPr>
            <p:ph type="sldImg"/>
          </p:nvPr>
        </p:nvSpPr>
        <p:spPr>
          <a:xfrm>
            <a:off x="1181100" y="696913"/>
            <a:ext cx="4648200" cy="3486150"/>
          </a:xfrm>
          <a:ln/>
        </p:spPr>
      </p:sp>
      <p:sp>
        <p:nvSpPr>
          <p:cNvPr id="1065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t>Week 6 lessons</a:t>
            </a:r>
            <a:r>
              <a:rPr lang="en-US" altLang="en-US" baseline="0" dirty="0" smtClean="0"/>
              <a:t> focus on learning nutritional benefits of vegetables and the idea of Go, Slow, and Whoa foods.  </a:t>
            </a:r>
            <a:endParaRPr lang="en-US" altLang="en-US" dirty="0" smtClean="0"/>
          </a:p>
        </p:txBody>
      </p:sp>
    </p:spTree>
    <p:extLst>
      <p:ext uri="{BB962C8B-B14F-4D97-AF65-F5344CB8AC3E}">
        <p14:creationId xmlns:p14="http://schemas.microsoft.com/office/powerpoint/2010/main" val="871840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Establishing healthy habits early in life is essential for life</a:t>
            </a:r>
            <a:r>
              <a:rPr lang="en-US" baseline="0" dirty="0" smtClean="0"/>
              <a:t> long health and well being.</a:t>
            </a:r>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t>6</a:t>
            </a:fld>
            <a:endParaRPr lang="en-US"/>
          </a:p>
        </p:txBody>
      </p:sp>
    </p:spTree>
    <p:extLst>
      <p:ext uri="{BB962C8B-B14F-4D97-AF65-F5344CB8AC3E}">
        <p14:creationId xmlns:p14="http://schemas.microsoft.com/office/powerpoint/2010/main" val="20993382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09" indent="-285734" algn="ctr">
              <a:defRPr sz="1100">
                <a:solidFill>
                  <a:srgbClr val="333300"/>
                </a:solidFill>
                <a:latin typeface="Times New Roman" pitchFamily="18" charset="0"/>
              </a:defRPr>
            </a:lvl2pPr>
            <a:lvl3pPr marL="1142937" indent="-228587" algn="ctr">
              <a:defRPr sz="1100">
                <a:solidFill>
                  <a:srgbClr val="333300"/>
                </a:solidFill>
                <a:latin typeface="Times New Roman" pitchFamily="18" charset="0"/>
              </a:defRPr>
            </a:lvl3pPr>
            <a:lvl4pPr marL="1600111" indent="-228587" algn="ctr">
              <a:defRPr sz="1100">
                <a:solidFill>
                  <a:srgbClr val="333300"/>
                </a:solidFill>
                <a:latin typeface="Times New Roman" pitchFamily="18" charset="0"/>
              </a:defRPr>
            </a:lvl4pPr>
            <a:lvl5pPr marL="2057287" indent="-228587" algn="ctr">
              <a:defRPr sz="1100">
                <a:solidFill>
                  <a:srgbClr val="333300"/>
                </a:solidFill>
                <a:latin typeface="Times New Roman" pitchFamily="18" charset="0"/>
              </a:defRPr>
            </a:lvl5pPr>
            <a:lvl6pPr marL="2514461" indent="-228587" algn="ctr" eaLnBrk="0" fontAlgn="base" hangingPunct="0">
              <a:spcBef>
                <a:spcPct val="0"/>
              </a:spcBef>
              <a:spcAft>
                <a:spcPct val="0"/>
              </a:spcAft>
              <a:defRPr sz="1100">
                <a:solidFill>
                  <a:srgbClr val="333300"/>
                </a:solidFill>
                <a:latin typeface="Times New Roman" pitchFamily="18" charset="0"/>
              </a:defRPr>
            </a:lvl6pPr>
            <a:lvl7pPr marL="2971635" indent="-228587" algn="ctr" eaLnBrk="0" fontAlgn="base" hangingPunct="0">
              <a:spcBef>
                <a:spcPct val="0"/>
              </a:spcBef>
              <a:spcAft>
                <a:spcPct val="0"/>
              </a:spcAft>
              <a:defRPr sz="1100">
                <a:solidFill>
                  <a:srgbClr val="333300"/>
                </a:solidFill>
                <a:latin typeface="Times New Roman" pitchFamily="18" charset="0"/>
              </a:defRPr>
            </a:lvl7pPr>
            <a:lvl8pPr marL="3428811" indent="-228587" algn="ctr" eaLnBrk="0" fontAlgn="base" hangingPunct="0">
              <a:spcBef>
                <a:spcPct val="0"/>
              </a:spcBef>
              <a:spcAft>
                <a:spcPct val="0"/>
              </a:spcAft>
              <a:defRPr sz="1100">
                <a:solidFill>
                  <a:srgbClr val="333300"/>
                </a:solidFill>
                <a:latin typeface="Times New Roman" pitchFamily="18" charset="0"/>
              </a:defRPr>
            </a:lvl8pPr>
            <a:lvl9pPr marL="3885985" indent="-228587" algn="ctr" eaLnBrk="0" fontAlgn="base" hangingPunct="0">
              <a:spcBef>
                <a:spcPct val="0"/>
              </a:spcBef>
              <a:spcAft>
                <a:spcPct val="0"/>
              </a:spcAft>
              <a:defRPr sz="1100">
                <a:solidFill>
                  <a:srgbClr val="333300"/>
                </a:solidFill>
                <a:latin typeface="Times New Roman" pitchFamily="18" charset="0"/>
              </a:defRPr>
            </a:lvl9pPr>
          </a:lstStyle>
          <a:p>
            <a:pPr algn="r"/>
            <a:fld id="{6417EB23-CA5F-4290-9EB3-52B4956DD041}" type="slidenum">
              <a:rPr lang="en-US" altLang="en-US" sz="1200">
                <a:solidFill>
                  <a:srgbClr val="000000"/>
                </a:solidFill>
              </a:rPr>
              <a:pPr algn="r"/>
              <a:t>60</a:t>
            </a:fld>
            <a:endParaRPr lang="en-US" altLang="en-US" sz="1200">
              <a:solidFill>
                <a:srgbClr val="000000"/>
              </a:solidFill>
            </a:endParaRPr>
          </a:p>
        </p:txBody>
      </p:sp>
      <p:sp>
        <p:nvSpPr>
          <p:cNvPr id="106499" name="Rectangle 2"/>
          <p:cNvSpPr>
            <a:spLocks noGrp="1" noRot="1" noChangeAspect="1" noChangeArrowheads="1" noTextEdit="1"/>
          </p:cNvSpPr>
          <p:nvPr>
            <p:ph type="sldImg"/>
          </p:nvPr>
        </p:nvSpPr>
        <p:spPr>
          <a:xfrm>
            <a:off x="1181100" y="696913"/>
            <a:ext cx="4648200" cy="3486150"/>
          </a:xfrm>
          <a:ln/>
        </p:spPr>
      </p:sp>
      <p:sp>
        <p:nvSpPr>
          <p:cNvPr id="1065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t>In this 1</a:t>
            </a:r>
            <a:r>
              <a:rPr lang="en-US" altLang="en-US" baseline="30000" dirty="0" smtClean="0"/>
              <a:t>st</a:t>
            </a:r>
            <a:r>
              <a:rPr lang="en-US" altLang="en-US" dirty="0" smtClean="0"/>
              <a:t> lesson of Week 6 (LGEG Manual,</a:t>
            </a:r>
            <a:r>
              <a:rPr lang="en-US" altLang="en-US" baseline="0" dirty="0" smtClean="0"/>
              <a:t> </a:t>
            </a:r>
            <a:r>
              <a:rPr lang="en-US" altLang="en-US" baseline="0" dirty="0" err="1" smtClean="0"/>
              <a:t>pg</a:t>
            </a:r>
            <a:r>
              <a:rPr lang="en-US" altLang="en-US" baseline="0" dirty="0" smtClean="0"/>
              <a:t> 46-48)</a:t>
            </a:r>
            <a:r>
              <a:rPr lang="en-US" altLang="en-US" dirty="0" smtClean="0"/>
              <a:t>, art is used to be in the garden</a:t>
            </a:r>
            <a:r>
              <a:rPr lang="en-US" altLang="en-US" baseline="0" dirty="0" smtClean="0"/>
              <a:t> to depict the importance and value of vegetables.  These are stones that can be put in the garden.</a:t>
            </a:r>
            <a:endParaRPr lang="en-US" altLang="en-US" dirty="0" smtClean="0"/>
          </a:p>
        </p:txBody>
      </p:sp>
    </p:spTree>
    <p:extLst>
      <p:ext uri="{BB962C8B-B14F-4D97-AF65-F5344CB8AC3E}">
        <p14:creationId xmlns:p14="http://schemas.microsoft.com/office/powerpoint/2010/main" val="5662410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09" indent="-285734" algn="ctr">
              <a:defRPr sz="1100">
                <a:solidFill>
                  <a:srgbClr val="333300"/>
                </a:solidFill>
                <a:latin typeface="Times New Roman" pitchFamily="18" charset="0"/>
              </a:defRPr>
            </a:lvl2pPr>
            <a:lvl3pPr marL="1142937" indent="-228587" algn="ctr">
              <a:defRPr sz="1100">
                <a:solidFill>
                  <a:srgbClr val="333300"/>
                </a:solidFill>
                <a:latin typeface="Times New Roman" pitchFamily="18" charset="0"/>
              </a:defRPr>
            </a:lvl3pPr>
            <a:lvl4pPr marL="1600111" indent="-228587" algn="ctr">
              <a:defRPr sz="1100">
                <a:solidFill>
                  <a:srgbClr val="333300"/>
                </a:solidFill>
                <a:latin typeface="Times New Roman" pitchFamily="18" charset="0"/>
              </a:defRPr>
            </a:lvl4pPr>
            <a:lvl5pPr marL="2057287" indent="-228587" algn="ctr">
              <a:defRPr sz="1100">
                <a:solidFill>
                  <a:srgbClr val="333300"/>
                </a:solidFill>
                <a:latin typeface="Times New Roman" pitchFamily="18" charset="0"/>
              </a:defRPr>
            </a:lvl5pPr>
            <a:lvl6pPr marL="2514461" indent="-228587" algn="ctr" eaLnBrk="0" fontAlgn="base" hangingPunct="0">
              <a:spcBef>
                <a:spcPct val="0"/>
              </a:spcBef>
              <a:spcAft>
                <a:spcPct val="0"/>
              </a:spcAft>
              <a:defRPr sz="1100">
                <a:solidFill>
                  <a:srgbClr val="333300"/>
                </a:solidFill>
                <a:latin typeface="Times New Roman" pitchFamily="18" charset="0"/>
              </a:defRPr>
            </a:lvl6pPr>
            <a:lvl7pPr marL="2971635" indent="-228587" algn="ctr" eaLnBrk="0" fontAlgn="base" hangingPunct="0">
              <a:spcBef>
                <a:spcPct val="0"/>
              </a:spcBef>
              <a:spcAft>
                <a:spcPct val="0"/>
              </a:spcAft>
              <a:defRPr sz="1100">
                <a:solidFill>
                  <a:srgbClr val="333300"/>
                </a:solidFill>
                <a:latin typeface="Times New Roman" pitchFamily="18" charset="0"/>
              </a:defRPr>
            </a:lvl7pPr>
            <a:lvl8pPr marL="3428811" indent="-228587" algn="ctr" eaLnBrk="0" fontAlgn="base" hangingPunct="0">
              <a:spcBef>
                <a:spcPct val="0"/>
              </a:spcBef>
              <a:spcAft>
                <a:spcPct val="0"/>
              </a:spcAft>
              <a:defRPr sz="1100">
                <a:solidFill>
                  <a:srgbClr val="333300"/>
                </a:solidFill>
                <a:latin typeface="Times New Roman" pitchFamily="18" charset="0"/>
              </a:defRPr>
            </a:lvl8pPr>
            <a:lvl9pPr marL="3885985" indent="-228587" algn="ctr" eaLnBrk="0" fontAlgn="base" hangingPunct="0">
              <a:spcBef>
                <a:spcPct val="0"/>
              </a:spcBef>
              <a:spcAft>
                <a:spcPct val="0"/>
              </a:spcAft>
              <a:defRPr sz="1100">
                <a:solidFill>
                  <a:srgbClr val="333300"/>
                </a:solidFill>
                <a:latin typeface="Times New Roman" pitchFamily="18" charset="0"/>
              </a:defRPr>
            </a:lvl9pPr>
          </a:lstStyle>
          <a:p>
            <a:pPr algn="r"/>
            <a:fld id="{6417EB23-CA5F-4290-9EB3-52B4956DD041}" type="slidenum">
              <a:rPr lang="en-US" altLang="en-US" sz="1200">
                <a:solidFill>
                  <a:srgbClr val="000000"/>
                </a:solidFill>
              </a:rPr>
              <a:pPr algn="r"/>
              <a:t>61</a:t>
            </a:fld>
            <a:endParaRPr lang="en-US" altLang="en-US" sz="1200">
              <a:solidFill>
                <a:srgbClr val="000000"/>
              </a:solidFill>
            </a:endParaRPr>
          </a:p>
        </p:txBody>
      </p:sp>
      <p:sp>
        <p:nvSpPr>
          <p:cNvPr id="106499" name="Rectangle 2"/>
          <p:cNvSpPr>
            <a:spLocks noGrp="1" noRot="1" noChangeAspect="1" noChangeArrowheads="1" noTextEdit="1"/>
          </p:cNvSpPr>
          <p:nvPr>
            <p:ph type="sldImg"/>
          </p:nvPr>
        </p:nvSpPr>
        <p:spPr>
          <a:xfrm>
            <a:off x="1181100" y="696913"/>
            <a:ext cx="4648200" cy="3486150"/>
          </a:xfrm>
          <a:ln/>
        </p:spPr>
      </p:sp>
      <p:sp>
        <p:nvSpPr>
          <p:cNvPr id="1065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t>Or…you could use stir sticks and markers.</a:t>
            </a:r>
          </a:p>
          <a:p>
            <a:pPr eaLnBrk="1" hangingPunct="1"/>
            <a:r>
              <a:rPr lang="en-US" altLang="en-US" dirty="0" smtClean="0"/>
              <a:t>After pg. 48, there is a chart of Veggie Research Data that provides all kinds</a:t>
            </a:r>
            <a:r>
              <a:rPr lang="en-US" altLang="en-US" baseline="0" dirty="0" smtClean="0"/>
              <a:t> of important information about vegetables!</a:t>
            </a:r>
            <a:endParaRPr lang="en-US" altLang="en-US" dirty="0" smtClean="0"/>
          </a:p>
        </p:txBody>
      </p:sp>
    </p:spTree>
    <p:extLst>
      <p:ext uri="{BB962C8B-B14F-4D97-AF65-F5344CB8AC3E}">
        <p14:creationId xmlns:p14="http://schemas.microsoft.com/office/powerpoint/2010/main" val="39506798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09" indent="-285734" algn="ctr">
              <a:defRPr sz="1100">
                <a:solidFill>
                  <a:srgbClr val="333300"/>
                </a:solidFill>
                <a:latin typeface="Times New Roman" pitchFamily="18" charset="0"/>
              </a:defRPr>
            </a:lvl2pPr>
            <a:lvl3pPr marL="1142937" indent="-228587" algn="ctr">
              <a:defRPr sz="1100">
                <a:solidFill>
                  <a:srgbClr val="333300"/>
                </a:solidFill>
                <a:latin typeface="Times New Roman" pitchFamily="18" charset="0"/>
              </a:defRPr>
            </a:lvl3pPr>
            <a:lvl4pPr marL="1600111" indent="-228587" algn="ctr">
              <a:defRPr sz="1100">
                <a:solidFill>
                  <a:srgbClr val="333300"/>
                </a:solidFill>
                <a:latin typeface="Times New Roman" pitchFamily="18" charset="0"/>
              </a:defRPr>
            </a:lvl4pPr>
            <a:lvl5pPr marL="2057287" indent="-228587" algn="ctr">
              <a:defRPr sz="1100">
                <a:solidFill>
                  <a:srgbClr val="333300"/>
                </a:solidFill>
                <a:latin typeface="Times New Roman" pitchFamily="18" charset="0"/>
              </a:defRPr>
            </a:lvl5pPr>
            <a:lvl6pPr marL="2514461" indent="-228587" algn="ctr" eaLnBrk="0" fontAlgn="base" hangingPunct="0">
              <a:spcBef>
                <a:spcPct val="0"/>
              </a:spcBef>
              <a:spcAft>
                <a:spcPct val="0"/>
              </a:spcAft>
              <a:defRPr sz="1100">
                <a:solidFill>
                  <a:srgbClr val="333300"/>
                </a:solidFill>
                <a:latin typeface="Times New Roman" pitchFamily="18" charset="0"/>
              </a:defRPr>
            </a:lvl6pPr>
            <a:lvl7pPr marL="2971635" indent="-228587" algn="ctr" eaLnBrk="0" fontAlgn="base" hangingPunct="0">
              <a:spcBef>
                <a:spcPct val="0"/>
              </a:spcBef>
              <a:spcAft>
                <a:spcPct val="0"/>
              </a:spcAft>
              <a:defRPr sz="1100">
                <a:solidFill>
                  <a:srgbClr val="333300"/>
                </a:solidFill>
                <a:latin typeface="Times New Roman" pitchFamily="18" charset="0"/>
              </a:defRPr>
            </a:lvl7pPr>
            <a:lvl8pPr marL="3428811" indent="-228587" algn="ctr" eaLnBrk="0" fontAlgn="base" hangingPunct="0">
              <a:spcBef>
                <a:spcPct val="0"/>
              </a:spcBef>
              <a:spcAft>
                <a:spcPct val="0"/>
              </a:spcAft>
              <a:defRPr sz="1100">
                <a:solidFill>
                  <a:srgbClr val="333300"/>
                </a:solidFill>
                <a:latin typeface="Times New Roman" pitchFamily="18" charset="0"/>
              </a:defRPr>
            </a:lvl8pPr>
            <a:lvl9pPr marL="3885985" indent="-228587" algn="ctr" eaLnBrk="0" fontAlgn="base" hangingPunct="0">
              <a:spcBef>
                <a:spcPct val="0"/>
              </a:spcBef>
              <a:spcAft>
                <a:spcPct val="0"/>
              </a:spcAft>
              <a:defRPr sz="1100">
                <a:solidFill>
                  <a:srgbClr val="333300"/>
                </a:solidFill>
                <a:latin typeface="Times New Roman" pitchFamily="18" charset="0"/>
              </a:defRPr>
            </a:lvl9pPr>
          </a:lstStyle>
          <a:p>
            <a:pPr algn="r"/>
            <a:fld id="{6B3E7CD9-FE11-42E7-9BDE-B42037D73C19}" type="slidenum">
              <a:rPr lang="en-US" altLang="en-US" sz="1200">
                <a:solidFill>
                  <a:srgbClr val="000000"/>
                </a:solidFill>
              </a:rPr>
              <a:pPr algn="r"/>
              <a:t>62</a:t>
            </a:fld>
            <a:endParaRPr lang="en-US" altLang="en-US" sz="1200">
              <a:solidFill>
                <a:srgbClr val="000000"/>
              </a:solidFill>
            </a:endParaRPr>
          </a:p>
        </p:txBody>
      </p:sp>
      <p:sp>
        <p:nvSpPr>
          <p:cNvPr id="108547" name="Rectangle 2"/>
          <p:cNvSpPr>
            <a:spLocks noGrp="1" noRot="1" noChangeAspect="1" noChangeArrowheads="1" noTextEdit="1"/>
          </p:cNvSpPr>
          <p:nvPr>
            <p:ph type="sldImg"/>
          </p:nvPr>
        </p:nvSpPr>
        <p:spPr>
          <a:xfrm>
            <a:off x="1181100" y="696913"/>
            <a:ext cx="4648200" cy="3486150"/>
          </a:xfrm>
          <a:ln/>
        </p:spPr>
      </p:sp>
      <p:sp>
        <p:nvSpPr>
          <p:cNvPr id="1085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t>LGEG Manual – pg. 54 helps youth</a:t>
            </a:r>
            <a:r>
              <a:rPr lang="en-US" altLang="en-US" baseline="0" dirty="0" smtClean="0"/>
              <a:t> to understand the classifying of foods, but also to evaluate on amounts of fasts, sugars, and salt.   </a:t>
            </a:r>
          </a:p>
          <a:p>
            <a:pPr eaLnBrk="1" hangingPunct="1"/>
            <a:r>
              <a:rPr lang="en-US" altLang="en-US" baseline="0" dirty="0" smtClean="0"/>
              <a:t>Go foods would contain the least, and Whoa foods contain the most.</a:t>
            </a:r>
            <a:endParaRPr lang="en-US" altLang="en-US" dirty="0" smtClean="0"/>
          </a:p>
        </p:txBody>
      </p:sp>
    </p:spTree>
    <p:extLst>
      <p:ext uri="{BB962C8B-B14F-4D97-AF65-F5344CB8AC3E}">
        <p14:creationId xmlns:p14="http://schemas.microsoft.com/office/powerpoint/2010/main" val="27710867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This shows what might be Go,</a:t>
            </a:r>
            <a:r>
              <a:rPr lang="en-US" baseline="0" dirty="0" smtClean="0"/>
              <a:t> Slow, and Whoa foods in the food groups.  This also give an example of a meal (Big, Cheesy Kids Meal – pg. 57) that has all the food groups, but could be </a:t>
            </a:r>
            <a:r>
              <a:rPr lang="en-US" baseline="0" dirty="0" err="1" smtClean="0"/>
              <a:t>healhier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t>63</a:t>
            </a:fld>
            <a:endParaRPr lang="en-US"/>
          </a:p>
        </p:txBody>
      </p:sp>
    </p:spTree>
    <p:extLst>
      <p:ext uri="{BB962C8B-B14F-4D97-AF65-F5344CB8AC3E}">
        <p14:creationId xmlns:p14="http://schemas.microsoft.com/office/powerpoint/2010/main" val="27334278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09" indent="-285734" algn="ctr">
              <a:defRPr sz="1100">
                <a:solidFill>
                  <a:srgbClr val="333300"/>
                </a:solidFill>
                <a:latin typeface="Times New Roman" pitchFamily="18" charset="0"/>
              </a:defRPr>
            </a:lvl2pPr>
            <a:lvl3pPr marL="1142937" indent="-228587" algn="ctr">
              <a:defRPr sz="1100">
                <a:solidFill>
                  <a:srgbClr val="333300"/>
                </a:solidFill>
                <a:latin typeface="Times New Roman" pitchFamily="18" charset="0"/>
              </a:defRPr>
            </a:lvl3pPr>
            <a:lvl4pPr marL="1600111" indent="-228587" algn="ctr">
              <a:defRPr sz="1100">
                <a:solidFill>
                  <a:srgbClr val="333300"/>
                </a:solidFill>
                <a:latin typeface="Times New Roman" pitchFamily="18" charset="0"/>
              </a:defRPr>
            </a:lvl4pPr>
            <a:lvl5pPr marL="2057287" indent="-228587" algn="ctr">
              <a:defRPr sz="1100">
                <a:solidFill>
                  <a:srgbClr val="333300"/>
                </a:solidFill>
                <a:latin typeface="Times New Roman" pitchFamily="18" charset="0"/>
              </a:defRPr>
            </a:lvl5pPr>
            <a:lvl6pPr marL="2514461" indent="-228587" algn="ctr" eaLnBrk="0" fontAlgn="base" hangingPunct="0">
              <a:spcBef>
                <a:spcPct val="0"/>
              </a:spcBef>
              <a:spcAft>
                <a:spcPct val="0"/>
              </a:spcAft>
              <a:defRPr sz="1100">
                <a:solidFill>
                  <a:srgbClr val="333300"/>
                </a:solidFill>
                <a:latin typeface="Times New Roman" pitchFamily="18" charset="0"/>
              </a:defRPr>
            </a:lvl6pPr>
            <a:lvl7pPr marL="2971635" indent="-228587" algn="ctr" eaLnBrk="0" fontAlgn="base" hangingPunct="0">
              <a:spcBef>
                <a:spcPct val="0"/>
              </a:spcBef>
              <a:spcAft>
                <a:spcPct val="0"/>
              </a:spcAft>
              <a:defRPr sz="1100">
                <a:solidFill>
                  <a:srgbClr val="333300"/>
                </a:solidFill>
                <a:latin typeface="Times New Roman" pitchFamily="18" charset="0"/>
              </a:defRPr>
            </a:lvl7pPr>
            <a:lvl8pPr marL="3428811" indent="-228587" algn="ctr" eaLnBrk="0" fontAlgn="base" hangingPunct="0">
              <a:spcBef>
                <a:spcPct val="0"/>
              </a:spcBef>
              <a:spcAft>
                <a:spcPct val="0"/>
              </a:spcAft>
              <a:defRPr sz="1100">
                <a:solidFill>
                  <a:srgbClr val="333300"/>
                </a:solidFill>
                <a:latin typeface="Times New Roman" pitchFamily="18" charset="0"/>
              </a:defRPr>
            </a:lvl8pPr>
            <a:lvl9pPr marL="3885985" indent="-228587" algn="ctr" eaLnBrk="0" fontAlgn="base" hangingPunct="0">
              <a:spcBef>
                <a:spcPct val="0"/>
              </a:spcBef>
              <a:spcAft>
                <a:spcPct val="0"/>
              </a:spcAft>
              <a:defRPr sz="1100">
                <a:solidFill>
                  <a:srgbClr val="333300"/>
                </a:solidFill>
                <a:latin typeface="Times New Roman" pitchFamily="18" charset="0"/>
              </a:defRPr>
            </a:lvl9pPr>
          </a:lstStyle>
          <a:p>
            <a:pPr algn="r"/>
            <a:fld id="{0B0893AE-66F5-4A40-99DF-E0F18727C6F9}" type="slidenum">
              <a:rPr lang="en-US" altLang="en-US" sz="1200">
                <a:solidFill>
                  <a:srgbClr val="000000"/>
                </a:solidFill>
              </a:rPr>
              <a:pPr algn="r"/>
              <a:t>64</a:t>
            </a:fld>
            <a:endParaRPr lang="en-US" altLang="en-US" sz="1200">
              <a:solidFill>
                <a:srgbClr val="000000"/>
              </a:solidFill>
            </a:endParaRPr>
          </a:p>
        </p:txBody>
      </p:sp>
      <p:sp>
        <p:nvSpPr>
          <p:cNvPr id="111619" name="Rectangle 2"/>
          <p:cNvSpPr>
            <a:spLocks noGrp="1" noRot="1" noChangeAspect="1" noChangeArrowheads="1" noTextEdit="1"/>
          </p:cNvSpPr>
          <p:nvPr>
            <p:ph type="sldImg"/>
          </p:nvPr>
        </p:nvSpPr>
        <p:spPr>
          <a:xfrm>
            <a:off x="1181100" y="696913"/>
            <a:ext cx="4648200" cy="3486150"/>
          </a:xfrm>
          <a:ln/>
        </p:spPr>
      </p:sp>
      <p:sp>
        <p:nvSpPr>
          <p:cNvPr id="1116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t>Week 7’s focus is to plan healthy meals.  Both activities</a:t>
            </a:r>
            <a:r>
              <a:rPr lang="en-US" altLang="en-US" baseline="0" dirty="0" smtClean="0"/>
              <a:t> for this week are comprised of discussion about healthy foods and meals</a:t>
            </a:r>
            <a:endParaRPr lang="en-US" altLang="en-US" dirty="0" smtClean="0"/>
          </a:p>
        </p:txBody>
      </p:sp>
    </p:spTree>
    <p:extLst>
      <p:ext uri="{BB962C8B-B14F-4D97-AF65-F5344CB8AC3E}">
        <p14:creationId xmlns:p14="http://schemas.microsoft.com/office/powerpoint/2010/main" val="22125284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09" indent="-285734" algn="ctr">
              <a:defRPr sz="1100">
                <a:solidFill>
                  <a:srgbClr val="333300"/>
                </a:solidFill>
                <a:latin typeface="Times New Roman" pitchFamily="18" charset="0"/>
              </a:defRPr>
            </a:lvl2pPr>
            <a:lvl3pPr marL="1142937" indent="-228587" algn="ctr">
              <a:defRPr sz="1100">
                <a:solidFill>
                  <a:srgbClr val="333300"/>
                </a:solidFill>
                <a:latin typeface="Times New Roman" pitchFamily="18" charset="0"/>
              </a:defRPr>
            </a:lvl3pPr>
            <a:lvl4pPr marL="1600111" indent="-228587" algn="ctr">
              <a:defRPr sz="1100">
                <a:solidFill>
                  <a:srgbClr val="333300"/>
                </a:solidFill>
                <a:latin typeface="Times New Roman" pitchFamily="18" charset="0"/>
              </a:defRPr>
            </a:lvl4pPr>
            <a:lvl5pPr marL="2057287" indent="-228587" algn="ctr">
              <a:defRPr sz="1100">
                <a:solidFill>
                  <a:srgbClr val="333300"/>
                </a:solidFill>
                <a:latin typeface="Times New Roman" pitchFamily="18" charset="0"/>
              </a:defRPr>
            </a:lvl5pPr>
            <a:lvl6pPr marL="2514461" indent="-228587" algn="ctr" eaLnBrk="0" fontAlgn="base" hangingPunct="0">
              <a:spcBef>
                <a:spcPct val="0"/>
              </a:spcBef>
              <a:spcAft>
                <a:spcPct val="0"/>
              </a:spcAft>
              <a:defRPr sz="1100">
                <a:solidFill>
                  <a:srgbClr val="333300"/>
                </a:solidFill>
                <a:latin typeface="Times New Roman" pitchFamily="18" charset="0"/>
              </a:defRPr>
            </a:lvl6pPr>
            <a:lvl7pPr marL="2971635" indent="-228587" algn="ctr" eaLnBrk="0" fontAlgn="base" hangingPunct="0">
              <a:spcBef>
                <a:spcPct val="0"/>
              </a:spcBef>
              <a:spcAft>
                <a:spcPct val="0"/>
              </a:spcAft>
              <a:defRPr sz="1100">
                <a:solidFill>
                  <a:srgbClr val="333300"/>
                </a:solidFill>
                <a:latin typeface="Times New Roman" pitchFamily="18" charset="0"/>
              </a:defRPr>
            </a:lvl7pPr>
            <a:lvl8pPr marL="3428811" indent="-228587" algn="ctr" eaLnBrk="0" fontAlgn="base" hangingPunct="0">
              <a:spcBef>
                <a:spcPct val="0"/>
              </a:spcBef>
              <a:spcAft>
                <a:spcPct val="0"/>
              </a:spcAft>
              <a:defRPr sz="1100">
                <a:solidFill>
                  <a:srgbClr val="333300"/>
                </a:solidFill>
                <a:latin typeface="Times New Roman" pitchFamily="18" charset="0"/>
              </a:defRPr>
            </a:lvl8pPr>
            <a:lvl9pPr marL="3885985" indent="-228587" algn="ctr" eaLnBrk="0" fontAlgn="base" hangingPunct="0">
              <a:spcBef>
                <a:spcPct val="0"/>
              </a:spcBef>
              <a:spcAft>
                <a:spcPct val="0"/>
              </a:spcAft>
              <a:defRPr sz="1100">
                <a:solidFill>
                  <a:srgbClr val="333300"/>
                </a:solidFill>
                <a:latin typeface="Times New Roman" pitchFamily="18" charset="0"/>
              </a:defRPr>
            </a:lvl9pPr>
          </a:lstStyle>
          <a:p>
            <a:pPr algn="r"/>
            <a:fld id="{BB3DDE79-65B4-4079-ADFC-7B1436948C04}" type="slidenum">
              <a:rPr lang="en-US" altLang="en-US" sz="1200">
                <a:solidFill>
                  <a:srgbClr val="000000"/>
                </a:solidFill>
              </a:rPr>
              <a:pPr algn="r"/>
              <a:t>65</a:t>
            </a:fld>
            <a:endParaRPr lang="en-US" altLang="en-US" sz="1200">
              <a:solidFill>
                <a:srgbClr val="000000"/>
              </a:solidFill>
            </a:endParaRPr>
          </a:p>
        </p:txBody>
      </p:sp>
      <p:sp>
        <p:nvSpPr>
          <p:cNvPr id="113667" name="Rectangle 2"/>
          <p:cNvSpPr>
            <a:spLocks noGrp="1" noRot="1" noChangeAspect="1" noChangeArrowheads="1" noTextEdit="1"/>
          </p:cNvSpPr>
          <p:nvPr>
            <p:ph type="sldImg"/>
          </p:nvPr>
        </p:nvSpPr>
        <p:spPr>
          <a:xfrm>
            <a:off x="1181100" y="696913"/>
            <a:ext cx="4648200" cy="3486150"/>
          </a:xfrm>
          <a:ln/>
        </p:spPr>
      </p:sp>
      <p:sp>
        <p:nvSpPr>
          <p:cNvPr id="1136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baseline="0" dirty="0" smtClean="0"/>
              <a:t>.  </a:t>
            </a:r>
            <a:r>
              <a:rPr lang="en-US" altLang="en-US" baseline="0" dirty="0" smtClean="0"/>
              <a:t>This activity gives them the opportunity to draw up a shopping list of fruits and vegetables they would like to eat for a whole week.  This planning worksheet can be used.</a:t>
            </a:r>
            <a:endParaRPr lang="en-US" altLang="en-US" dirty="0" smtClean="0"/>
          </a:p>
        </p:txBody>
      </p:sp>
    </p:spTree>
    <p:extLst>
      <p:ext uri="{BB962C8B-B14F-4D97-AF65-F5344CB8AC3E}">
        <p14:creationId xmlns:p14="http://schemas.microsoft.com/office/powerpoint/2010/main" val="20213407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09" indent="-285734" algn="ctr">
              <a:defRPr sz="1100">
                <a:solidFill>
                  <a:srgbClr val="333300"/>
                </a:solidFill>
                <a:latin typeface="Times New Roman" pitchFamily="18" charset="0"/>
              </a:defRPr>
            </a:lvl2pPr>
            <a:lvl3pPr marL="1142937" indent="-228587" algn="ctr">
              <a:defRPr sz="1100">
                <a:solidFill>
                  <a:srgbClr val="333300"/>
                </a:solidFill>
                <a:latin typeface="Times New Roman" pitchFamily="18" charset="0"/>
              </a:defRPr>
            </a:lvl3pPr>
            <a:lvl4pPr marL="1600111" indent="-228587" algn="ctr">
              <a:defRPr sz="1100">
                <a:solidFill>
                  <a:srgbClr val="333300"/>
                </a:solidFill>
                <a:latin typeface="Times New Roman" pitchFamily="18" charset="0"/>
              </a:defRPr>
            </a:lvl4pPr>
            <a:lvl5pPr marL="2057287" indent="-228587" algn="ctr">
              <a:defRPr sz="1100">
                <a:solidFill>
                  <a:srgbClr val="333300"/>
                </a:solidFill>
                <a:latin typeface="Times New Roman" pitchFamily="18" charset="0"/>
              </a:defRPr>
            </a:lvl5pPr>
            <a:lvl6pPr marL="2514461" indent="-228587" algn="ctr" eaLnBrk="0" fontAlgn="base" hangingPunct="0">
              <a:spcBef>
                <a:spcPct val="0"/>
              </a:spcBef>
              <a:spcAft>
                <a:spcPct val="0"/>
              </a:spcAft>
              <a:defRPr sz="1100">
                <a:solidFill>
                  <a:srgbClr val="333300"/>
                </a:solidFill>
                <a:latin typeface="Times New Roman" pitchFamily="18" charset="0"/>
              </a:defRPr>
            </a:lvl6pPr>
            <a:lvl7pPr marL="2971635" indent="-228587" algn="ctr" eaLnBrk="0" fontAlgn="base" hangingPunct="0">
              <a:spcBef>
                <a:spcPct val="0"/>
              </a:spcBef>
              <a:spcAft>
                <a:spcPct val="0"/>
              </a:spcAft>
              <a:defRPr sz="1100">
                <a:solidFill>
                  <a:srgbClr val="333300"/>
                </a:solidFill>
                <a:latin typeface="Times New Roman" pitchFamily="18" charset="0"/>
              </a:defRPr>
            </a:lvl7pPr>
            <a:lvl8pPr marL="3428811" indent="-228587" algn="ctr" eaLnBrk="0" fontAlgn="base" hangingPunct="0">
              <a:spcBef>
                <a:spcPct val="0"/>
              </a:spcBef>
              <a:spcAft>
                <a:spcPct val="0"/>
              </a:spcAft>
              <a:defRPr sz="1100">
                <a:solidFill>
                  <a:srgbClr val="333300"/>
                </a:solidFill>
                <a:latin typeface="Times New Roman" pitchFamily="18" charset="0"/>
              </a:defRPr>
            </a:lvl8pPr>
            <a:lvl9pPr marL="3885985" indent="-228587" algn="ctr" eaLnBrk="0" fontAlgn="base" hangingPunct="0">
              <a:spcBef>
                <a:spcPct val="0"/>
              </a:spcBef>
              <a:spcAft>
                <a:spcPct val="0"/>
              </a:spcAft>
              <a:defRPr sz="1100">
                <a:solidFill>
                  <a:srgbClr val="333300"/>
                </a:solidFill>
                <a:latin typeface="Times New Roman" pitchFamily="18" charset="0"/>
              </a:defRPr>
            </a:lvl9pPr>
          </a:lstStyle>
          <a:p>
            <a:pPr algn="r"/>
            <a:fld id="{EFB48DAE-209E-44BA-8C14-CDBB0C1E20E8}" type="slidenum">
              <a:rPr lang="en-US" altLang="en-US" sz="1200">
                <a:solidFill>
                  <a:srgbClr val="000000"/>
                </a:solidFill>
              </a:rPr>
              <a:pPr algn="r"/>
              <a:t>66</a:t>
            </a:fld>
            <a:endParaRPr lang="en-US" altLang="en-US" sz="1200">
              <a:solidFill>
                <a:srgbClr val="000000"/>
              </a:solidFill>
            </a:endParaRPr>
          </a:p>
        </p:txBody>
      </p:sp>
      <p:sp>
        <p:nvSpPr>
          <p:cNvPr id="115715" name="Rectangle 2"/>
          <p:cNvSpPr>
            <a:spLocks noGrp="1" noRot="1" noChangeAspect="1" noChangeArrowheads="1" noTextEdit="1"/>
          </p:cNvSpPr>
          <p:nvPr>
            <p:ph type="sldImg"/>
          </p:nvPr>
        </p:nvSpPr>
        <p:spPr>
          <a:xfrm>
            <a:off x="1181100" y="696913"/>
            <a:ext cx="4648200" cy="3486150"/>
          </a:xfrm>
          <a:ln/>
        </p:spPr>
      </p:sp>
      <p:sp>
        <p:nvSpPr>
          <p:cNvPr id="1157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t>The 2</a:t>
            </a:r>
            <a:r>
              <a:rPr lang="en-US" altLang="en-US" baseline="30000" dirty="0" smtClean="0"/>
              <a:t>nd</a:t>
            </a:r>
            <a:r>
              <a:rPr lang="en-US" altLang="en-US" dirty="0" smtClean="0"/>
              <a:t> activity, 1-Week Dinner Tracker provides the opportunity to the youth</a:t>
            </a:r>
            <a:r>
              <a:rPr lang="en-US" altLang="en-US" baseline="0" dirty="0" smtClean="0"/>
              <a:t> to learn about menu planning – instructions on LGEG Manual pg.63-66)</a:t>
            </a:r>
            <a:endParaRPr lang="en-US" altLang="en-US" dirty="0" smtClean="0"/>
          </a:p>
        </p:txBody>
      </p:sp>
    </p:spTree>
    <p:extLst>
      <p:ext uri="{BB962C8B-B14F-4D97-AF65-F5344CB8AC3E}">
        <p14:creationId xmlns:p14="http://schemas.microsoft.com/office/powerpoint/2010/main" val="4997067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09" indent="-285734" algn="ctr">
              <a:defRPr sz="1100">
                <a:solidFill>
                  <a:srgbClr val="333300"/>
                </a:solidFill>
                <a:latin typeface="Times New Roman" pitchFamily="18" charset="0"/>
              </a:defRPr>
            </a:lvl2pPr>
            <a:lvl3pPr marL="1142937" indent="-228587" algn="ctr">
              <a:defRPr sz="1100">
                <a:solidFill>
                  <a:srgbClr val="333300"/>
                </a:solidFill>
                <a:latin typeface="Times New Roman" pitchFamily="18" charset="0"/>
              </a:defRPr>
            </a:lvl3pPr>
            <a:lvl4pPr marL="1600111" indent="-228587" algn="ctr">
              <a:defRPr sz="1100">
                <a:solidFill>
                  <a:srgbClr val="333300"/>
                </a:solidFill>
                <a:latin typeface="Times New Roman" pitchFamily="18" charset="0"/>
              </a:defRPr>
            </a:lvl4pPr>
            <a:lvl5pPr marL="2057287" indent="-228587" algn="ctr">
              <a:defRPr sz="1100">
                <a:solidFill>
                  <a:srgbClr val="333300"/>
                </a:solidFill>
                <a:latin typeface="Times New Roman" pitchFamily="18" charset="0"/>
              </a:defRPr>
            </a:lvl5pPr>
            <a:lvl6pPr marL="2514461" indent="-228587" algn="ctr" eaLnBrk="0" fontAlgn="base" hangingPunct="0">
              <a:spcBef>
                <a:spcPct val="0"/>
              </a:spcBef>
              <a:spcAft>
                <a:spcPct val="0"/>
              </a:spcAft>
              <a:defRPr sz="1100">
                <a:solidFill>
                  <a:srgbClr val="333300"/>
                </a:solidFill>
                <a:latin typeface="Times New Roman" pitchFamily="18" charset="0"/>
              </a:defRPr>
            </a:lvl6pPr>
            <a:lvl7pPr marL="2971635" indent="-228587" algn="ctr" eaLnBrk="0" fontAlgn="base" hangingPunct="0">
              <a:spcBef>
                <a:spcPct val="0"/>
              </a:spcBef>
              <a:spcAft>
                <a:spcPct val="0"/>
              </a:spcAft>
              <a:defRPr sz="1100">
                <a:solidFill>
                  <a:srgbClr val="333300"/>
                </a:solidFill>
                <a:latin typeface="Times New Roman" pitchFamily="18" charset="0"/>
              </a:defRPr>
            </a:lvl7pPr>
            <a:lvl8pPr marL="3428811" indent="-228587" algn="ctr" eaLnBrk="0" fontAlgn="base" hangingPunct="0">
              <a:spcBef>
                <a:spcPct val="0"/>
              </a:spcBef>
              <a:spcAft>
                <a:spcPct val="0"/>
              </a:spcAft>
              <a:defRPr sz="1100">
                <a:solidFill>
                  <a:srgbClr val="333300"/>
                </a:solidFill>
                <a:latin typeface="Times New Roman" pitchFamily="18" charset="0"/>
              </a:defRPr>
            </a:lvl8pPr>
            <a:lvl9pPr marL="3885985" indent="-228587" algn="ctr" eaLnBrk="0" fontAlgn="base" hangingPunct="0">
              <a:spcBef>
                <a:spcPct val="0"/>
              </a:spcBef>
              <a:spcAft>
                <a:spcPct val="0"/>
              </a:spcAft>
              <a:defRPr sz="1100">
                <a:solidFill>
                  <a:srgbClr val="333300"/>
                </a:solidFill>
                <a:latin typeface="Times New Roman" pitchFamily="18" charset="0"/>
              </a:defRPr>
            </a:lvl9pPr>
          </a:lstStyle>
          <a:p>
            <a:pPr algn="r"/>
            <a:fld id="{BDCA70FB-02B7-45DF-9649-213EBBC2739B}" type="slidenum">
              <a:rPr lang="en-US" altLang="en-US" sz="1200">
                <a:solidFill>
                  <a:srgbClr val="000000"/>
                </a:solidFill>
              </a:rPr>
              <a:pPr algn="r"/>
              <a:t>67</a:t>
            </a:fld>
            <a:endParaRPr lang="en-US" altLang="en-US" sz="1200">
              <a:solidFill>
                <a:srgbClr val="000000"/>
              </a:solidFill>
            </a:endParaRPr>
          </a:p>
        </p:txBody>
      </p:sp>
      <p:sp>
        <p:nvSpPr>
          <p:cNvPr id="119811" name="Rectangle 2"/>
          <p:cNvSpPr>
            <a:spLocks noGrp="1" noRot="1" noChangeAspect="1" noChangeArrowheads="1" noTextEdit="1"/>
          </p:cNvSpPr>
          <p:nvPr>
            <p:ph type="sldImg"/>
          </p:nvPr>
        </p:nvSpPr>
        <p:spPr>
          <a:xfrm>
            <a:off x="1181100" y="696913"/>
            <a:ext cx="4648200" cy="3486150"/>
          </a:xfrm>
          <a:ln/>
        </p:spPr>
      </p:sp>
      <p:sp>
        <p:nvSpPr>
          <p:cNvPr id="1198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b="0" dirty="0" smtClean="0"/>
              <a:t>Week 8’s Objectives are</a:t>
            </a:r>
            <a:r>
              <a:rPr lang="en-US" altLang="en-US" b="1" dirty="0" smtClean="0"/>
              <a:t>:</a:t>
            </a:r>
            <a:r>
              <a:rPr lang="en-US" altLang="en-US" dirty="0" smtClean="0"/>
              <a:t> </a:t>
            </a:r>
          </a:p>
          <a:p>
            <a:pPr eaLnBrk="1" hangingPunct="1"/>
            <a:r>
              <a:rPr lang="en-US" altLang="en-US" dirty="0" smtClean="0"/>
              <a:t>	-Predict the produce that will be the most desirable</a:t>
            </a:r>
            <a:r>
              <a:rPr lang="en-US" altLang="en-US" baseline="0" dirty="0" smtClean="0"/>
              <a:t> based on appearance, and correlate the findings with blind taste tests.</a:t>
            </a:r>
          </a:p>
          <a:p>
            <a:pPr eaLnBrk="1" hangingPunct="1"/>
            <a:r>
              <a:rPr lang="en-US" altLang="en-US" baseline="0" dirty="0" smtClean="0"/>
              <a:t>	-Develop an appreciation for unfamiliar foods</a:t>
            </a:r>
          </a:p>
          <a:p>
            <a:pPr eaLnBrk="1" hangingPunct="1"/>
            <a:endParaRPr lang="en-US" altLang="en-US" baseline="0" dirty="0" smtClean="0"/>
          </a:p>
          <a:p>
            <a:pPr eaLnBrk="1" hangingPunct="1"/>
            <a:r>
              <a:rPr lang="en-US" altLang="en-US" b="0" baseline="0" dirty="0" smtClean="0"/>
              <a:t>The activity, Fruity Beauty and Blind Taste Test</a:t>
            </a:r>
          </a:p>
          <a:p>
            <a:pPr eaLnBrk="1" hangingPunct="1"/>
            <a:r>
              <a:rPr lang="en-US" altLang="en-US" b="0" baseline="0" dirty="0" smtClean="0"/>
              <a:t>Supplies: </a:t>
            </a:r>
          </a:p>
          <a:p>
            <a:pPr eaLnBrk="1" hangingPunct="1"/>
            <a:r>
              <a:rPr lang="en-US" altLang="en-US" baseline="0" dirty="0" smtClean="0"/>
              <a:t>-Large board for writing and a marker</a:t>
            </a:r>
          </a:p>
          <a:p>
            <a:pPr eaLnBrk="1" hangingPunct="1"/>
            <a:r>
              <a:rPr lang="en-US" altLang="en-US" baseline="0" dirty="0" smtClean="0"/>
              <a:t>-3 varieties of apples for judging by appearance</a:t>
            </a:r>
          </a:p>
          <a:p>
            <a:pPr eaLnBrk="1" hangingPunct="1"/>
            <a:r>
              <a:rPr lang="en-US" altLang="en-US" baseline="0" dirty="0" smtClean="0"/>
              <a:t>-Same 3 varieties of apples Peeled, and cut into bite size pieces for tasting</a:t>
            </a:r>
          </a:p>
          <a:p>
            <a:pPr eaLnBrk="1" hangingPunct="1"/>
            <a:r>
              <a:rPr lang="en-US" altLang="en-US" baseline="0" dirty="0" smtClean="0"/>
              <a:t>-Toothpicks</a:t>
            </a:r>
          </a:p>
          <a:p>
            <a:pPr eaLnBrk="1" hangingPunct="1"/>
            <a:r>
              <a:rPr lang="en-US" altLang="en-US" baseline="0" dirty="0" smtClean="0"/>
              <a:t>-6 plates </a:t>
            </a:r>
          </a:p>
          <a:p>
            <a:pPr eaLnBrk="1" hangingPunct="1"/>
            <a:r>
              <a:rPr lang="en-US" altLang="en-US" baseline="0" dirty="0" smtClean="0"/>
              <a:t>-3 index cards numbered 1,2 &amp; 3</a:t>
            </a:r>
          </a:p>
          <a:p>
            <a:pPr eaLnBrk="1" hangingPunct="1"/>
            <a:r>
              <a:rPr lang="en-US" altLang="en-US" baseline="0" dirty="0" smtClean="0"/>
              <a:t>-3 index cards labeled A, B, &amp; C</a:t>
            </a:r>
          </a:p>
          <a:p>
            <a:pPr eaLnBrk="1" hangingPunct="1"/>
            <a:r>
              <a:rPr lang="en-US" altLang="en-US" baseline="0" dirty="0" smtClean="0"/>
              <a:t>-1 copy for each student : Fruity Beauty and Blind Taste Test graph (page 73) , notebook paper and crayons</a:t>
            </a:r>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33128361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09" indent="-285734" algn="ctr">
              <a:defRPr sz="1100">
                <a:solidFill>
                  <a:srgbClr val="333300"/>
                </a:solidFill>
                <a:latin typeface="Times New Roman" pitchFamily="18" charset="0"/>
              </a:defRPr>
            </a:lvl2pPr>
            <a:lvl3pPr marL="1142937" indent="-228587" algn="ctr">
              <a:defRPr sz="1100">
                <a:solidFill>
                  <a:srgbClr val="333300"/>
                </a:solidFill>
                <a:latin typeface="Times New Roman" pitchFamily="18" charset="0"/>
              </a:defRPr>
            </a:lvl3pPr>
            <a:lvl4pPr marL="1600111" indent="-228587" algn="ctr">
              <a:defRPr sz="1100">
                <a:solidFill>
                  <a:srgbClr val="333300"/>
                </a:solidFill>
                <a:latin typeface="Times New Roman" pitchFamily="18" charset="0"/>
              </a:defRPr>
            </a:lvl4pPr>
            <a:lvl5pPr marL="2057287" indent="-228587" algn="ctr">
              <a:defRPr sz="1100">
                <a:solidFill>
                  <a:srgbClr val="333300"/>
                </a:solidFill>
                <a:latin typeface="Times New Roman" pitchFamily="18" charset="0"/>
              </a:defRPr>
            </a:lvl5pPr>
            <a:lvl6pPr marL="2514461" indent="-228587" algn="ctr" eaLnBrk="0" fontAlgn="base" hangingPunct="0">
              <a:spcBef>
                <a:spcPct val="0"/>
              </a:spcBef>
              <a:spcAft>
                <a:spcPct val="0"/>
              </a:spcAft>
              <a:defRPr sz="1100">
                <a:solidFill>
                  <a:srgbClr val="333300"/>
                </a:solidFill>
                <a:latin typeface="Times New Roman" pitchFamily="18" charset="0"/>
              </a:defRPr>
            </a:lvl6pPr>
            <a:lvl7pPr marL="2971635" indent="-228587" algn="ctr" eaLnBrk="0" fontAlgn="base" hangingPunct="0">
              <a:spcBef>
                <a:spcPct val="0"/>
              </a:spcBef>
              <a:spcAft>
                <a:spcPct val="0"/>
              </a:spcAft>
              <a:defRPr sz="1100">
                <a:solidFill>
                  <a:srgbClr val="333300"/>
                </a:solidFill>
                <a:latin typeface="Times New Roman" pitchFamily="18" charset="0"/>
              </a:defRPr>
            </a:lvl7pPr>
            <a:lvl8pPr marL="3428811" indent="-228587" algn="ctr" eaLnBrk="0" fontAlgn="base" hangingPunct="0">
              <a:spcBef>
                <a:spcPct val="0"/>
              </a:spcBef>
              <a:spcAft>
                <a:spcPct val="0"/>
              </a:spcAft>
              <a:defRPr sz="1100">
                <a:solidFill>
                  <a:srgbClr val="333300"/>
                </a:solidFill>
                <a:latin typeface="Times New Roman" pitchFamily="18" charset="0"/>
              </a:defRPr>
            </a:lvl8pPr>
            <a:lvl9pPr marL="3885985" indent="-228587" algn="ctr" eaLnBrk="0" fontAlgn="base" hangingPunct="0">
              <a:spcBef>
                <a:spcPct val="0"/>
              </a:spcBef>
              <a:spcAft>
                <a:spcPct val="0"/>
              </a:spcAft>
              <a:defRPr sz="1100">
                <a:solidFill>
                  <a:srgbClr val="333300"/>
                </a:solidFill>
                <a:latin typeface="Times New Roman" pitchFamily="18" charset="0"/>
              </a:defRPr>
            </a:lvl9pPr>
          </a:lstStyle>
          <a:p>
            <a:pPr algn="r"/>
            <a:fld id="{B1899AE0-D652-47D9-BDEC-9F4619500B13}" type="slidenum">
              <a:rPr lang="en-US" altLang="en-US" sz="1200">
                <a:solidFill>
                  <a:srgbClr val="000000"/>
                </a:solidFill>
              </a:rPr>
              <a:pPr algn="r"/>
              <a:t>68</a:t>
            </a:fld>
            <a:endParaRPr lang="en-US" altLang="en-US" sz="1200">
              <a:solidFill>
                <a:srgbClr val="000000"/>
              </a:solidFill>
            </a:endParaRPr>
          </a:p>
        </p:txBody>
      </p:sp>
      <p:sp>
        <p:nvSpPr>
          <p:cNvPr id="121859" name="Rectangle 2"/>
          <p:cNvSpPr>
            <a:spLocks noGrp="1" noRot="1" noChangeAspect="1" noChangeArrowheads="1" noTextEdit="1"/>
          </p:cNvSpPr>
          <p:nvPr>
            <p:ph type="sldImg"/>
          </p:nvPr>
        </p:nvSpPr>
        <p:spPr>
          <a:xfrm>
            <a:off x="1181100" y="696913"/>
            <a:ext cx="4648200" cy="3486150"/>
          </a:xfrm>
          <a:ln/>
        </p:spPr>
      </p:sp>
      <p:sp>
        <p:nvSpPr>
          <p:cNvPr id="1218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t>This literature connection activity will guide</a:t>
            </a:r>
            <a:r>
              <a:rPr lang="en-US" altLang="en-US" baseline="0" dirty="0" smtClean="0"/>
              <a:t> discussion about what leads people to try different or unfamiliar foods. The guided questions are there to encourage youth to use passages from the book to support their answers.</a:t>
            </a:r>
          </a:p>
          <a:p>
            <a:pPr eaLnBrk="1" hangingPunct="1"/>
            <a:endParaRPr lang="en-US" altLang="en-US" baseline="0" dirty="0" smtClean="0"/>
          </a:p>
          <a:p>
            <a:pPr eaLnBrk="1" hangingPunct="1"/>
            <a:r>
              <a:rPr lang="en-US" altLang="en-US" baseline="0" dirty="0" smtClean="0"/>
              <a:t>Teachers will encourage youth to try new foods and to celebrate their adventurous taste buds.  </a:t>
            </a:r>
          </a:p>
          <a:p>
            <a:pPr eaLnBrk="1" hangingPunct="1"/>
            <a:endParaRPr lang="en-US" altLang="en-US" baseline="0" dirty="0" smtClean="0"/>
          </a:p>
          <a:p>
            <a:pPr eaLnBrk="1" hangingPunct="1"/>
            <a:r>
              <a:rPr lang="en-US" altLang="en-US" b="0" baseline="0" dirty="0" smtClean="0"/>
              <a:t>The Tasty Unknown Food Chain will help them see how many new foods the class will sample as well as serve as a special record of what they all try.  Youth can be encouraged to set goals as a group as to how many new foods they think they could try as a whole.  </a:t>
            </a:r>
            <a:endParaRPr lang="en-US" altLang="en-US" dirty="0" smtClean="0"/>
          </a:p>
        </p:txBody>
      </p:sp>
    </p:spTree>
    <p:extLst>
      <p:ext uri="{BB962C8B-B14F-4D97-AF65-F5344CB8AC3E}">
        <p14:creationId xmlns:p14="http://schemas.microsoft.com/office/powerpoint/2010/main" val="10850011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09" indent="-285734" algn="ctr">
              <a:defRPr sz="1100">
                <a:solidFill>
                  <a:srgbClr val="333300"/>
                </a:solidFill>
                <a:latin typeface="Times New Roman" pitchFamily="18" charset="0"/>
              </a:defRPr>
            </a:lvl2pPr>
            <a:lvl3pPr marL="1142937" indent="-228587" algn="ctr">
              <a:defRPr sz="1100">
                <a:solidFill>
                  <a:srgbClr val="333300"/>
                </a:solidFill>
                <a:latin typeface="Times New Roman" pitchFamily="18" charset="0"/>
              </a:defRPr>
            </a:lvl3pPr>
            <a:lvl4pPr marL="1600111" indent="-228587" algn="ctr">
              <a:defRPr sz="1100">
                <a:solidFill>
                  <a:srgbClr val="333300"/>
                </a:solidFill>
                <a:latin typeface="Times New Roman" pitchFamily="18" charset="0"/>
              </a:defRPr>
            </a:lvl4pPr>
            <a:lvl5pPr marL="2057287" indent="-228587" algn="ctr">
              <a:defRPr sz="1100">
                <a:solidFill>
                  <a:srgbClr val="333300"/>
                </a:solidFill>
                <a:latin typeface="Times New Roman" pitchFamily="18" charset="0"/>
              </a:defRPr>
            </a:lvl5pPr>
            <a:lvl6pPr marL="2514461" indent="-228587" algn="ctr" eaLnBrk="0" fontAlgn="base" hangingPunct="0">
              <a:spcBef>
                <a:spcPct val="0"/>
              </a:spcBef>
              <a:spcAft>
                <a:spcPct val="0"/>
              </a:spcAft>
              <a:defRPr sz="1100">
                <a:solidFill>
                  <a:srgbClr val="333300"/>
                </a:solidFill>
                <a:latin typeface="Times New Roman" pitchFamily="18" charset="0"/>
              </a:defRPr>
            </a:lvl6pPr>
            <a:lvl7pPr marL="2971635" indent="-228587" algn="ctr" eaLnBrk="0" fontAlgn="base" hangingPunct="0">
              <a:spcBef>
                <a:spcPct val="0"/>
              </a:spcBef>
              <a:spcAft>
                <a:spcPct val="0"/>
              </a:spcAft>
              <a:defRPr sz="1100">
                <a:solidFill>
                  <a:srgbClr val="333300"/>
                </a:solidFill>
                <a:latin typeface="Times New Roman" pitchFamily="18" charset="0"/>
              </a:defRPr>
            </a:lvl7pPr>
            <a:lvl8pPr marL="3428811" indent="-228587" algn="ctr" eaLnBrk="0" fontAlgn="base" hangingPunct="0">
              <a:spcBef>
                <a:spcPct val="0"/>
              </a:spcBef>
              <a:spcAft>
                <a:spcPct val="0"/>
              </a:spcAft>
              <a:defRPr sz="1100">
                <a:solidFill>
                  <a:srgbClr val="333300"/>
                </a:solidFill>
                <a:latin typeface="Times New Roman" pitchFamily="18" charset="0"/>
              </a:defRPr>
            </a:lvl8pPr>
            <a:lvl9pPr marL="3885985" indent="-228587" algn="ctr" eaLnBrk="0" fontAlgn="base" hangingPunct="0">
              <a:spcBef>
                <a:spcPct val="0"/>
              </a:spcBef>
              <a:spcAft>
                <a:spcPct val="0"/>
              </a:spcAft>
              <a:defRPr sz="1100">
                <a:solidFill>
                  <a:srgbClr val="333300"/>
                </a:solidFill>
                <a:latin typeface="Times New Roman" pitchFamily="18" charset="0"/>
              </a:defRPr>
            </a:lvl9pPr>
          </a:lstStyle>
          <a:p>
            <a:pPr algn="r"/>
            <a:fld id="{C0CC81D0-7912-4BF6-8469-92E094F89AEA}" type="slidenum">
              <a:rPr lang="en-US" altLang="en-US" sz="1200">
                <a:solidFill>
                  <a:srgbClr val="000000"/>
                </a:solidFill>
              </a:rPr>
              <a:pPr algn="r"/>
              <a:t>69</a:t>
            </a:fld>
            <a:endParaRPr lang="en-US" altLang="en-US" sz="1200">
              <a:solidFill>
                <a:srgbClr val="000000"/>
              </a:solidFill>
            </a:endParaRPr>
          </a:p>
        </p:txBody>
      </p:sp>
      <p:sp>
        <p:nvSpPr>
          <p:cNvPr id="123907" name="Rectangle 2"/>
          <p:cNvSpPr>
            <a:spLocks noGrp="1" noRot="1" noChangeAspect="1" noChangeArrowheads="1" noTextEdit="1"/>
          </p:cNvSpPr>
          <p:nvPr>
            <p:ph type="sldImg"/>
          </p:nvPr>
        </p:nvSpPr>
        <p:spPr>
          <a:xfrm>
            <a:off x="1181100" y="696913"/>
            <a:ext cx="4648200" cy="3486150"/>
          </a:xfrm>
          <a:ln/>
        </p:spPr>
      </p:sp>
      <p:sp>
        <p:nvSpPr>
          <p:cNvPr id="1239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t>Week 9 begins the</a:t>
            </a:r>
            <a:r>
              <a:rPr lang="en-US" altLang="en-US" baseline="0" dirty="0" smtClean="0"/>
              <a:t> journey to understand where food comes from and to observe both positive and negative effects of food choices.  In this activity, the book Two Old Potatoes (in your training kit) starts the discussion on potatoes – where they originated, can old, wrinkled potatoes be planted and grow, and their history.  Students can be explorers and learn about potato geography.</a:t>
            </a:r>
            <a:endParaRPr lang="en-US" altLang="en-US" dirty="0" smtClean="0"/>
          </a:p>
        </p:txBody>
      </p:sp>
    </p:spTree>
    <p:extLst>
      <p:ext uri="{BB962C8B-B14F-4D97-AF65-F5344CB8AC3E}">
        <p14:creationId xmlns:p14="http://schemas.microsoft.com/office/powerpoint/2010/main" val="1992624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85372" indent="-302066" eaLnBrk="0" hangingPunct="0">
              <a:defRPr>
                <a:solidFill>
                  <a:schemeClr val="tx1"/>
                </a:solidFill>
                <a:latin typeface="Arial" pitchFamily="34" charset="0"/>
                <a:ea typeface="ＭＳ Ｐゴシック" pitchFamily="34" charset="-128"/>
              </a:defRPr>
            </a:lvl2pPr>
            <a:lvl3pPr marL="1208265" indent="-241653" eaLnBrk="0" hangingPunct="0">
              <a:defRPr>
                <a:solidFill>
                  <a:schemeClr val="tx1"/>
                </a:solidFill>
                <a:latin typeface="Arial" pitchFamily="34" charset="0"/>
                <a:ea typeface="ＭＳ Ｐゴシック" pitchFamily="34" charset="-128"/>
              </a:defRPr>
            </a:lvl3pPr>
            <a:lvl4pPr marL="1691571" indent="-241653" eaLnBrk="0" hangingPunct="0">
              <a:defRPr>
                <a:solidFill>
                  <a:schemeClr val="tx1"/>
                </a:solidFill>
                <a:latin typeface="Arial" pitchFamily="34" charset="0"/>
                <a:ea typeface="ＭＳ Ｐゴシック" pitchFamily="34" charset="-128"/>
              </a:defRPr>
            </a:lvl4pPr>
            <a:lvl5pPr marL="2174878" indent="-241653" eaLnBrk="0" hangingPunct="0">
              <a:defRPr>
                <a:solidFill>
                  <a:schemeClr val="tx1"/>
                </a:solidFill>
                <a:latin typeface="Arial" pitchFamily="34" charset="0"/>
                <a:ea typeface="ＭＳ Ｐゴシック" pitchFamily="34" charset="-128"/>
              </a:defRPr>
            </a:lvl5pPr>
            <a:lvl6pPr marL="2658184"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6pPr>
            <a:lvl7pPr marL="3141490"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7pPr>
            <a:lvl8pPr marL="3624796"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8pPr>
            <a:lvl9pPr marL="4108102"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27EC2D2-AB17-493C-B6D8-225C1B1FEE47}" type="slidenum">
              <a:rPr lang="en-US" smtClean="0">
                <a:solidFill>
                  <a:srgbClr val="9A5315"/>
                </a:solidFill>
              </a:rPr>
              <a:pPr eaLnBrk="1" hangingPunct="1"/>
              <a:t>7</a:t>
            </a:fld>
            <a:endParaRPr lang="en-US" smtClean="0">
              <a:solidFill>
                <a:srgbClr val="9A5315"/>
              </a:solidFill>
            </a:endParaRPr>
          </a:p>
        </p:txBody>
      </p:sp>
      <p:sp>
        <p:nvSpPr>
          <p:cNvPr id="26627" name="Rectangle 7"/>
          <p:cNvSpPr txBox="1">
            <a:spLocks noGrp="1" noChangeArrowheads="1"/>
          </p:cNvSpPr>
          <p:nvPr/>
        </p:nvSpPr>
        <p:spPr bwMode="auto">
          <a:xfrm>
            <a:off x="4143587" y="9119474"/>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9A699DEB-B033-4CAE-B276-CEFA3D13D8C5}" type="slidenum">
              <a:rPr lang="en-US" sz="1300">
                <a:solidFill>
                  <a:srgbClr val="9A5315"/>
                </a:solidFill>
              </a:rPr>
              <a:pPr algn="r" eaLnBrk="1" hangingPunct="1"/>
              <a:t>7</a:t>
            </a:fld>
            <a:endParaRPr lang="en-US" sz="1300">
              <a:solidFill>
                <a:srgbClr val="9A5315"/>
              </a:solidFill>
            </a:endParaRPr>
          </a:p>
        </p:txBody>
      </p:sp>
      <p:sp>
        <p:nvSpPr>
          <p:cNvPr id="2662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rPr>
              <a:t>NOTE: The</a:t>
            </a:r>
            <a:r>
              <a:rPr lang="en-US" baseline="0" dirty="0" smtClean="0">
                <a:latin typeface="Arial" pitchFamily="34" charset="0"/>
              </a:rPr>
              <a:t> green bulleted items, </a:t>
            </a:r>
          </a:p>
          <a:p>
            <a:pPr eaLnBrk="1" hangingPunct="1">
              <a:spcBef>
                <a:spcPct val="0"/>
              </a:spcBef>
            </a:pPr>
            <a:r>
              <a:rPr lang="en-US" baseline="0" dirty="0" smtClean="0">
                <a:latin typeface="Arial" pitchFamily="34" charset="0"/>
              </a:rPr>
              <a:t>This study was done in Texas, but Nebraska statistics also show cause for concern.</a:t>
            </a:r>
          </a:p>
          <a:p>
            <a:pPr eaLnBrk="1" hangingPunct="1">
              <a:spcBef>
                <a:spcPct val="0"/>
              </a:spcBef>
            </a:pPr>
            <a:endParaRPr lang="en-US" baseline="0" dirty="0" smtClean="0">
              <a:latin typeface="Arial" pitchFamily="34" charset="0"/>
            </a:endParaRPr>
          </a:p>
          <a:p>
            <a:pPr eaLnBrk="1" hangingPunct="1">
              <a:spcBef>
                <a:spcPct val="0"/>
              </a:spcBef>
            </a:pPr>
            <a:r>
              <a:rPr lang="en-US" baseline="0" dirty="0" smtClean="0">
                <a:latin typeface="Arial" pitchFamily="34" charset="0"/>
              </a:rPr>
              <a:t>LGEG lessons allow for exposure to fruits and vegetables and opportunities to try new foods.  Research also shows that it can take up to 7 times of exposure to a food before a child will accept it.</a:t>
            </a:r>
            <a:endParaRPr lang="en-US" dirty="0" smtClean="0">
              <a:latin typeface="Arial" pitchFamily="34" charset="0"/>
            </a:endParaRPr>
          </a:p>
        </p:txBody>
      </p:sp>
    </p:spTree>
    <p:extLst>
      <p:ext uri="{BB962C8B-B14F-4D97-AF65-F5344CB8AC3E}">
        <p14:creationId xmlns:p14="http://schemas.microsoft.com/office/powerpoint/2010/main" val="13046819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09" indent="-285734" algn="ctr">
              <a:defRPr sz="1100">
                <a:solidFill>
                  <a:srgbClr val="333300"/>
                </a:solidFill>
                <a:latin typeface="Times New Roman" pitchFamily="18" charset="0"/>
              </a:defRPr>
            </a:lvl2pPr>
            <a:lvl3pPr marL="1142937" indent="-228587" algn="ctr">
              <a:defRPr sz="1100">
                <a:solidFill>
                  <a:srgbClr val="333300"/>
                </a:solidFill>
                <a:latin typeface="Times New Roman" pitchFamily="18" charset="0"/>
              </a:defRPr>
            </a:lvl3pPr>
            <a:lvl4pPr marL="1600111" indent="-228587" algn="ctr">
              <a:defRPr sz="1100">
                <a:solidFill>
                  <a:srgbClr val="333300"/>
                </a:solidFill>
                <a:latin typeface="Times New Roman" pitchFamily="18" charset="0"/>
              </a:defRPr>
            </a:lvl4pPr>
            <a:lvl5pPr marL="2057287" indent="-228587" algn="ctr">
              <a:defRPr sz="1100">
                <a:solidFill>
                  <a:srgbClr val="333300"/>
                </a:solidFill>
                <a:latin typeface="Times New Roman" pitchFamily="18" charset="0"/>
              </a:defRPr>
            </a:lvl5pPr>
            <a:lvl6pPr marL="2514461" indent="-228587" algn="ctr" eaLnBrk="0" fontAlgn="base" hangingPunct="0">
              <a:spcBef>
                <a:spcPct val="0"/>
              </a:spcBef>
              <a:spcAft>
                <a:spcPct val="0"/>
              </a:spcAft>
              <a:defRPr sz="1100">
                <a:solidFill>
                  <a:srgbClr val="333300"/>
                </a:solidFill>
                <a:latin typeface="Times New Roman" pitchFamily="18" charset="0"/>
              </a:defRPr>
            </a:lvl6pPr>
            <a:lvl7pPr marL="2971635" indent="-228587" algn="ctr" eaLnBrk="0" fontAlgn="base" hangingPunct="0">
              <a:spcBef>
                <a:spcPct val="0"/>
              </a:spcBef>
              <a:spcAft>
                <a:spcPct val="0"/>
              </a:spcAft>
              <a:defRPr sz="1100">
                <a:solidFill>
                  <a:srgbClr val="333300"/>
                </a:solidFill>
                <a:latin typeface="Times New Roman" pitchFamily="18" charset="0"/>
              </a:defRPr>
            </a:lvl7pPr>
            <a:lvl8pPr marL="3428811" indent="-228587" algn="ctr" eaLnBrk="0" fontAlgn="base" hangingPunct="0">
              <a:spcBef>
                <a:spcPct val="0"/>
              </a:spcBef>
              <a:spcAft>
                <a:spcPct val="0"/>
              </a:spcAft>
              <a:defRPr sz="1100">
                <a:solidFill>
                  <a:srgbClr val="333300"/>
                </a:solidFill>
                <a:latin typeface="Times New Roman" pitchFamily="18" charset="0"/>
              </a:defRPr>
            </a:lvl8pPr>
            <a:lvl9pPr marL="3885985" indent="-228587" algn="ctr" eaLnBrk="0" fontAlgn="base" hangingPunct="0">
              <a:spcBef>
                <a:spcPct val="0"/>
              </a:spcBef>
              <a:spcAft>
                <a:spcPct val="0"/>
              </a:spcAft>
              <a:defRPr sz="1100">
                <a:solidFill>
                  <a:srgbClr val="333300"/>
                </a:solidFill>
                <a:latin typeface="Times New Roman" pitchFamily="18" charset="0"/>
              </a:defRPr>
            </a:lvl9pPr>
          </a:lstStyle>
          <a:p>
            <a:pPr algn="r"/>
            <a:fld id="{35AD1757-98C0-4424-86A1-D82CED432CD9}" type="slidenum">
              <a:rPr lang="en-US" altLang="en-US" sz="1200">
                <a:solidFill>
                  <a:srgbClr val="000000"/>
                </a:solidFill>
              </a:rPr>
              <a:pPr algn="r"/>
              <a:t>70</a:t>
            </a:fld>
            <a:endParaRPr lang="en-US" altLang="en-US" sz="1200">
              <a:solidFill>
                <a:srgbClr val="000000"/>
              </a:solidFill>
            </a:endParaRPr>
          </a:p>
        </p:txBody>
      </p:sp>
      <p:sp>
        <p:nvSpPr>
          <p:cNvPr id="125955" name="Rectangle 2"/>
          <p:cNvSpPr>
            <a:spLocks noGrp="1" noRot="1" noChangeAspect="1" noChangeArrowheads="1" noTextEdit="1"/>
          </p:cNvSpPr>
          <p:nvPr>
            <p:ph type="sldImg"/>
          </p:nvPr>
        </p:nvSpPr>
        <p:spPr>
          <a:xfrm>
            <a:off x="1181100" y="696913"/>
            <a:ext cx="4648200" cy="3486150"/>
          </a:xfrm>
          <a:ln/>
        </p:spPr>
      </p:sp>
      <p:sp>
        <p:nvSpPr>
          <p:cNvPr id="1259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t>This activity, goes</a:t>
            </a:r>
            <a:r>
              <a:rPr lang="en-US" altLang="en-US" baseline="0" dirty="0" smtClean="0"/>
              <a:t> on to explore both positive and negative effects of food choices, again using the potato and comparing the different ways to make a potato to be eaten.</a:t>
            </a:r>
            <a:endParaRPr lang="en-US" altLang="en-US" dirty="0" smtClean="0"/>
          </a:p>
        </p:txBody>
      </p:sp>
    </p:spTree>
    <p:extLst>
      <p:ext uri="{BB962C8B-B14F-4D97-AF65-F5344CB8AC3E}">
        <p14:creationId xmlns:p14="http://schemas.microsoft.com/office/powerpoint/2010/main" val="4861893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09" indent="-285734" algn="ctr">
              <a:defRPr sz="1100">
                <a:solidFill>
                  <a:srgbClr val="333300"/>
                </a:solidFill>
                <a:latin typeface="Times New Roman" pitchFamily="18" charset="0"/>
              </a:defRPr>
            </a:lvl2pPr>
            <a:lvl3pPr marL="1142937" indent="-228587" algn="ctr">
              <a:defRPr sz="1100">
                <a:solidFill>
                  <a:srgbClr val="333300"/>
                </a:solidFill>
                <a:latin typeface="Times New Roman" pitchFamily="18" charset="0"/>
              </a:defRPr>
            </a:lvl3pPr>
            <a:lvl4pPr marL="1600111" indent="-228587" algn="ctr">
              <a:defRPr sz="1100">
                <a:solidFill>
                  <a:srgbClr val="333300"/>
                </a:solidFill>
                <a:latin typeface="Times New Roman" pitchFamily="18" charset="0"/>
              </a:defRPr>
            </a:lvl4pPr>
            <a:lvl5pPr marL="2057287" indent="-228587" algn="ctr">
              <a:defRPr sz="1100">
                <a:solidFill>
                  <a:srgbClr val="333300"/>
                </a:solidFill>
                <a:latin typeface="Times New Roman" pitchFamily="18" charset="0"/>
              </a:defRPr>
            </a:lvl5pPr>
            <a:lvl6pPr marL="2514461" indent="-228587" algn="ctr" eaLnBrk="0" fontAlgn="base" hangingPunct="0">
              <a:spcBef>
                <a:spcPct val="0"/>
              </a:spcBef>
              <a:spcAft>
                <a:spcPct val="0"/>
              </a:spcAft>
              <a:defRPr sz="1100">
                <a:solidFill>
                  <a:srgbClr val="333300"/>
                </a:solidFill>
                <a:latin typeface="Times New Roman" pitchFamily="18" charset="0"/>
              </a:defRPr>
            </a:lvl6pPr>
            <a:lvl7pPr marL="2971635" indent="-228587" algn="ctr" eaLnBrk="0" fontAlgn="base" hangingPunct="0">
              <a:spcBef>
                <a:spcPct val="0"/>
              </a:spcBef>
              <a:spcAft>
                <a:spcPct val="0"/>
              </a:spcAft>
              <a:defRPr sz="1100">
                <a:solidFill>
                  <a:srgbClr val="333300"/>
                </a:solidFill>
                <a:latin typeface="Times New Roman" pitchFamily="18" charset="0"/>
              </a:defRPr>
            </a:lvl7pPr>
            <a:lvl8pPr marL="3428811" indent="-228587" algn="ctr" eaLnBrk="0" fontAlgn="base" hangingPunct="0">
              <a:spcBef>
                <a:spcPct val="0"/>
              </a:spcBef>
              <a:spcAft>
                <a:spcPct val="0"/>
              </a:spcAft>
              <a:defRPr sz="1100">
                <a:solidFill>
                  <a:srgbClr val="333300"/>
                </a:solidFill>
                <a:latin typeface="Times New Roman" pitchFamily="18" charset="0"/>
              </a:defRPr>
            </a:lvl8pPr>
            <a:lvl9pPr marL="3885985" indent="-228587" algn="ctr" eaLnBrk="0" fontAlgn="base" hangingPunct="0">
              <a:spcBef>
                <a:spcPct val="0"/>
              </a:spcBef>
              <a:spcAft>
                <a:spcPct val="0"/>
              </a:spcAft>
              <a:defRPr sz="1100">
                <a:solidFill>
                  <a:srgbClr val="333300"/>
                </a:solidFill>
                <a:latin typeface="Times New Roman" pitchFamily="18" charset="0"/>
              </a:defRPr>
            </a:lvl9pPr>
          </a:lstStyle>
          <a:p>
            <a:pPr algn="r"/>
            <a:fld id="{63FD223D-5512-40F8-9143-DA5F533C459C}" type="slidenum">
              <a:rPr lang="en-US" altLang="en-US" sz="1200">
                <a:solidFill>
                  <a:srgbClr val="000000"/>
                </a:solidFill>
              </a:rPr>
              <a:pPr algn="r"/>
              <a:t>71</a:t>
            </a:fld>
            <a:endParaRPr lang="en-US" altLang="en-US" sz="1200">
              <a:solidFill>
                <a:srgbClr val="000000"/>
              </a:solidFill>
            </a:endParaRPr>
          </a:p>
        </p:txBody>
      </p:sp>
      <p:sp>
        <p:nvSpPr>
          <p:cNvPr id="128003" name="Rectangle 2"/>
          <p:cNvSpPr>
            <a:spLocks noGrp="1" noRot="1" noChangeAspect="1" noChangeArrowheads="1" noTextEdit="1"/>
          </p:cNvSpPr>
          <p:nvPr>
            <p:ph type="sldImg"/>
          </p:nvPr>
        </p:nvSpPr>
        <p:spPr>
          <a:xfrm>
            <a:off x="1181100" y="696913"/>
            <a:ext cx="4648200" cy="3486150"/>
          </a:xfrm>
          <a:ln/>
        </p:spPr>
      </p:sp>
      <p:sp>
        <p:nvSpPr>
          <p:cNvPr id="1280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t>Week 10 features learning about portion</a:t>
            </a:r>
            <a:r>
              <a:rPr lang="en-US" altLang="en-US" baseline="0" dirty="0" smtClean="0"/>
              <a:t> size and menu makeover (with a picky eater in mind)</a:t>
            </a:r>
          </a:p>
          <a:p>
            <a:pPr eaLnBrk="1" hangingPunct="1"/>
            <a:r>
              <a:rPr lang="en-US" altLang="en-US" baseline="0" dirty="0" smtClean="0"/>
              <a:t>This activity, Kitchen Cotton Quantity Conversion shows youth, using items such a deck of cards, a small paperback book, and eraser, to illustrate portion sizes of food.  You  can also use the cotton ball conversion (</a:t>
            </a:r>
            <a:r>
              <a:rPr lang="en-US" altLang="en-US" baseline="0" dirty="0" err="1" smtClean="0"/>
              <a:t>pg</a:t>
            </a:r>
            <a:r>
              <a:rPr lang="en-US" altLang="en-US" baseline="0" dirty="0" smtClean="0"/>
              <a:t> 94-96).  Lastly, do the Perfect Portion Scavenger Hunt (pg.97).</a:t>
            </a:r>
            <a:endParaRPr lang="en-US" altLang="en-US" dirty="0" smtClean="0"/>
          </a:p>
        </p:txBody>
      </p:sp>
    </p:spTree>
    <p:extLst>
      <p:ext uri="{BB962C8B-B14F-4D97-AF65-F5344CB8AC3E}">
        <p14:creationId xmlns:p14="http://schemas.microsoft.com/office/powerpoint/2010/main" val="20366204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09" indent="-285734" algn="ctr">
              <a:defRPr sz="1100">
                <a:solidFill>
                  <a:srgbClr val="333300"/>
                </a:solidFill>
                <a:latin typeface="Times New Roman" pitchFamily="18" charset="0"/>
              </a:defRPr>
            </a:lvl2pPr>
            <a:lvl3pPr marL="1142937" indent="-228587" algn="ctr">
              <a:defRPr sz="1100">
                <a:solidFill>
                  <a:srgbClr val="333300"/>
                </a:solidFill>
                <a:latin typeface="Times New Roman" pitchFamily="18" charset="0"/>
              </a:defRPr>
            </a:lvl3pPr>
            <a:lvl4pPr marL="1600111" indent="-228587" algn="ctr">
              <a:defRPr sz="1100">
                <a:solidFill>
                  <a:srgbClr val="333300"/>
                </a:solidFill>
                <a:latin typeface="Times New Roman" pitchFamily="18" charset="0"/>
              </a:defRPr>
            </a:lvl4pPr>
            <a:lvl5pPr marL="2057287" indent="-228587" algn="ctr">
              <a:defRPr sz="1100">
                <a:solidFill>
                  <a:srgbClr val="333300"/>
                </a:solidFill>
                <a:latin typeface="Times New Roman" pitchFamily="18" charset="0"/>
              </a:defRPr>
            </a:lvl5pPr>
            <a:lvl6pPr marL="2514461" indent="-228587" algn="ctr" eaLnBrk="0" fontAlgn="base" hangingPunct="0">
              <a:spcBef>
                <a:spcPct val="0"/>
              </a:spcBef>
              <a:spcAft>
                <a:spcPct val="0"/>
              </a:spcAft>
              <a:defRPr sz="1100">
                <a:solidFill>
                  <a:srgbClr val="333300"/>
                </a:solidFill>
                <a:latin typeface="Times New Roman" pitchFamily="18" charset="0"/>
              </a:defRPr>
            </a:lvl6pPr>
            <a:lvl7pPr marL="2971635" indent="-228587" algn="ctr" eaLnBrk="0" fontAlgn="base" hangingPunct="0">
              <a:spcBef>
                <a:spcPct val="0"/>
              </a:spcBef>
              <a:spcAft>
                <a:spcPct val="0"/>
              </a:spcAft>
              <a:defRPr sz="1100">
                <a:solidFill>
                  <a:srgbClr val="333300"/>
                </a:solidFill>
                <a:latin typeface="Times New Roman" pitchFamily="18" charset="0"/>
              </a:defRPr>
            </a:lvl7pPr>
            <a:lvl8pPr marL="3428811" indent="-228587" algn="ctr" eaLnBrk="0" fontAlgn="base" hangingPunct="0">
              <a:spcBef>
                <a:spcPct val="0"/>
              </a:spcBef>
              <a:spcAft>
                <a:spcPct val="0"/>
              </a:spcAft>
              <a:defRPr sz="1100">
                <a:solidFill>
                  <a:srgbClr val="333300"/>
                </a:solidFill>
                <a:latin typeface="Times New Roman" pitchFamily="18" charset="0"/>
              </a:defRPr>
            </a:lvl8pPr>
            <a:lvl9pPr marL="3885985" indent="-228587" algn="ctr" eaLnBrk="0" fontAlgn="base" hangingPunct="0">
              <a:spcBef>
                <a:spcPct val="0"/>
              </a:spcBef>
              <a:spcAft>
                <a:spcPct val="0"/>
              </a:spcAft>
              <a:defRPr sz="1100">
                <a:solidFill>
                  <a:srgbClr val="333300"/>
                </a:solidFill>
                <a:latin typeface="Times New Roman" pitchFamily="18" charset="0"/>
              </a:defRPr>
            </a:lvl9pPr>
          </a:lstStyle>
          <a:p>
            <a:pPr algn="r"/>
            <a:fld id="{38A9C82C-6E3E-4F74-A6C1-61CEAE006BB4}" type="slidenum">
              <a:rPr lang="en-US" altLang="en-US" sz="1200">
                <a:solidFill>
                  <a:srgbClr val="000000"/>
                </a:solidFill>
              </a:rPr>
              <a:pPr algn="r"/>
              <a:t>72</a:t>
            </a:fld>
            <a:endParaRPr lang="en-US" altLang="en-US" sz="1200">
              <a:solidFill>
                <a:srgbClr val="000000"/>
              </a:solidFill>
            </a:endParaRPr>
          </a:p>
        </p:txBody>
      </p:sp>
      <p:sp>
        <p:nvSpPr>
          <p:cNvPr id="130051" name="Rectangle 2"/>
          <p:cNvSpPr>
            <a:spLocks noGrp="1" noRot="1" noChangeAspect="1" noChangeArrowheads="1" noTextEdit="1"/>
          </p:cNvSpPr>
          <p:nvPr>
            <p:ph type="sldImg"/>
          </p:nvPr>
        </p:nvSpPr>
        <p:spPr>
          <a:xfrm>
            <a:off x="1181100" y="696913"/>
            <a:ext cx="4648200" cy="3486150"/>
          </a:xfrm>
          <a:ln/>
        </p:spPr>
      </p:sp>
      <p:sp>
        <p:nvSpPr>
          <p:cNvPr id="1300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t>Start by reading the book, I Will</a:t>
            </a:r>
            <a:r>
              <a:rPr lang="en-US" altLang="en-US" baseline="0" dirty="0" smtClean="0"/>
              <a:t> Not Ever Never Eat a Tomato, then ask questions about trying new foods (pg. 98-101).  Youth can then break down into small groups to create posters to ‘advertise’ a certain vegetable (Use the Veggie Research Data chart – pg. 50-53) to create the ad.  </a:t>
            </a:r>
            <a:endParaRPr lang="en-US" altLang="en-US" dirty="0" smtClean="0"/>
          </a:p>
        </p:txBody>
      </p:sp>
    </p:spTree>
    <p:extLst>
      <p:ext uri="{BB962C8B-B14F-4D97-AF65-F5344CB8AC3E}">
        <p14:creationId xmlns:p14="http://schemas.microsoft.com/office/powerpoint/2010/main" val="11504701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Now, we will transition into what you need to start training, and what</a:t>
            </a:r>
            <a:r>
              <a:rPr lang="en-US" baseline="0" dirty="0" smtClean="0"/>
              <a:t> we need from you for the CYTTAP project.  </a:t>
            </a:r>
            <a:endParaRPr lang="en-US" dirty="0" smtClean="0"/>
          </a:p>
          <a:p>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t>73</a:t>
            </a:fld>
            <a:endParaRPr lang="en-US"/>
          </a:p>
        </p:txBody>
      </p:sp>
    </p:spTree>
    <p:extLst>
      <p:ext uri="{BB962C8B-B14F-4D97-AF65-F5344CB8AC3E}">
        <p14:creationId xmlns:p14="http://schemas.microsoft.com/office/powerpoint/2010/main" val="42115280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t>74</a:t>
            </a:fld>
            <a:endParaRPr lang="en-US"/>
          </a:p>
        </p:txBody>
      </p:sp>
    </p:spTree>
    <p:extLst>
      <p:ext uri="{BB962C8B-B14F-4D97-AF65-F5344CB8AC3E}">
        <p14:creationId xmlns:p14="http://schemas.microsoft.com/office/powerpoint/2010/main" val="42242114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t>75</a:t>
            </a:fld>
            <a:endParaRPr lang="en-US"/>
          </a:p>
        </p:txBody>
      </p:sp>
    </p:spTree>
    <p:extLst>
      <p:ext uri="{BB962C8B-B14F-4D97-AF65-F5344CB8AC3E}">
        <p14:creationId xmlns:p14="http://schemas.microsoft.com/office/powerpoint/2010/main" val="36328205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868" indent="-285718" algn="ctr">
              <a:defRPr sz="1100">
                <a:solidFill>
                  <a:srgbClr val="333300"/>
                </a:solidFill>
                <a:latin typeface="Times New Roman" pitchFamily="18" charset="0"/>
              </a:defRPr>
            </a:lvl2pPr>
            <a:lvl3pPr marL="1142874" indent="-228574" algn="ctr">
              <a:defRPr sz="1100">
                <a:solidFill>
                  <a:srgbClr val="333300"/>
                </a:solidFill>
                <a:latin typeface="Times New Roman" pitchFamily="18" charset="0"/>
              </a:defRPr>
            </a:lvl3pPr>
            <a:lvl4pPr marL="1600023" indent="-228574" algn="ctr">
              <a:defRPr sz="1100">
                <a:solidFill>
                  <a:srgbClr val="333300"/>
                </a:solidFill>
                <a:latin typeface="Times New Roman" pitchFamily="18" charset="0"/>
              </a:defRPr>
            </a:lvl4pPr>
            <a:lvl5pPr marL="2057174" indent="-228574" algn="ctr">
              <a:defRPr sz="1100">
                <a:solidFill>
                  <a:srgbClr val="333300"/>
                </a:solidFill>
                <a:latin typeface="Times New Roman" pitchFamily="18" charset="0"/>
              </a:defRPr>
            </a:lvl5pPr>
            <a:lvl6pPr marL="2514322" indent="-228574" algn="ctr" eaLnBrk="0" fontAlgn="base" hangingPunct="0">
              <a:spcBef>
                <a:spcPct val="0"/>
              </a:spcBef>
              <a:spcAft>
                <a:spcPct val="0"/>
              </a:spcAft>
              <a:defRPr sz="1100">
                <a:solidFill>
                  <a:srgbClr val="333300"/>
                </a:solidFill>
                <a:latin typeface="Times New Roman" pitchFamily="18" charset="0"/>
              </a:defRPr>
            </a:lvl6pPr>
            <a:lvl7pPr marL="2971470" indent="-228574" algn="ctr" eaLnBrk="0" fontAlgn="base" hangingPunct="0">
              <a:spcBef>
                <a:spcPct val="0"/>
              </a:spcBef>
              <a:spcAft>
                <a:spcPct val="0"/>
              </a:spcAft>
              <a:defRPr sz="1100">
                <a:solidFill>
                  <a:srgbClr val="333300"/>
                </a:solidFill>
                <a:latin typeface="Times New Roman" pitchFamily="18" charset="0"/>
              </a:defRPr>
            </a:lvl7pPr>
            <a:lvl8pPr marL="3428621" indent="-228574" algn="ctr" eaLnBrk="0" fontAlgn="base" hangingPunct="0">
              <a:spcBef>
                <a:spcPct val="0"/>
              </a:spcBef>
              <a:spcAft>
                <a:spcPct val="0"/>
              </a:spcAft>
              <a:defRPr sz="1100">
                <a:solidFill>
                  <a:srgbClr val="333300"/>
                </a:solidFill>
                <a:latin typeface="Times New Roman" pitchFamily="18" charset="0"/>
              </a:defRPr>
            </a:lvl8pPr>
            <a:lvl9pPr marL="3885770" indent="-228574" algn="ctr" eaLnBrk="0" fontAlgn="base" hangingPunct="0">
              <a:spcBef>
                <a:spcPct val="0"/>
              </a:spcBef>
              <a:spcAft>
                <a:spcPct val="0"/>
              </a:spcAft>
              <a:defRPr sz="1100">
                <a:solidFill>
                  <a:srgbClr val="333300"/>
                </a:solidFill>
                <a:latin typeface="Times New Roman" pitchFamily="18" charset="0"/>
              </a:defRPr>
            </a:lvl9pPr>
          </a:lstStyle>
          <a:p>
            <a:pPr algn="r"/>
            <a:fld id="{5F54E29F-0093-4DF4-994B-B43C0C55AA6E}" type="slidenum">
              <a:rPr lang="en-US" altLang="en-US" sz="1200">
                <a:solidFill>
                  <a:srgbClr val="000000"/>
                </a:solidFill>
              </a:rPr>
              <a:pPr algn="r"/>
              <a:t>76</a:t>
            </a:fld>
            <a:endParaRPr lang="en-US" altLang="en-US" sz="1200">
              <a:solidFill>
                <a:srgbClr val="000000"/>
              </a:solidFill>
            </a:endParaRPr>
          </a:p>
        </p:txBody>
      </p:sp>
      <p:sp>
        <p:nvSpPr>
          <p:cNvPr id="51203" name="Rectangle 2"/>
          <p:cNvSpPr>
            <a:spLocks noGrp="1" noRot="1" noChangeAspect="1" noChangeArrowheads="1" noTextEdit="1"/>
          </p:cNvSpPr>
          <p:nvPr>
            <p:ph type="sldImg"/>
          </p:nvPr>
        </p:nvSpPr>
        <p:spPr>
          <a:xfrm>
            <a:off x="1181100" y="696913"/>
            <a:ext cx="4648200" cy="3486150"/>
          </a:xfrm>
          <a:ln/>
        </p:spPr>
      </p:sp>
      <p:sp>
        <p:nvSpPr>
          <p:cNvPr id="512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t>Welcome to Learn, Grow, Eat and Go!  This curriculum, LGEG for short, is a 10-week unit of study that is hands-on, multifaceted, and academically rich.   LGEG was developed for a</a:t>
            </a:r>
            <a:r>
              <a:rPr lang="en-US" baseline="0" dirty="0" smtClean="0"/>
              <a:t> research project in which Texas A&amp; M </a:t>
            </a:r>
            <a:r>
              <a:rPr lang="en-US" baseline="0" dirty="0" err="1" smtClean="0"/>
              <a:t>Agrilife</a:t>
            </a:r>
            <a:r>
              <a:rPr lang="en-US" baseline="0" dirty="0" smtClean="0"/>
              <a:t>  Extension contributed and is a part of the International Junior Master Gardener Curriculum.  This research project helped to support a significant </a:t>
            </a:r>
            <a:r>
              <a:rPr lang="en-US" dirty="0" smtClean="0"/>
              <a:t>body </a:t>
            </a:r>
            <a:r>
              <a:rPr lang="en-US" dirty="0"/>
              <a:t>of research showing the relationship between improving school performance, attendance, attachment and commitment, and the development of pro-social skills and leadership capacity related to </a:t>
            </a:r>
            <a:r>
              <a:rPr lang="en-US" i="1" u="sng" dirty="0"/>
              <a:t>increased physical activity and improved opportunities for project-based, hands-on or real life learning.</a:t>
            </a:r>
            <a:r>
              <a:rPr lang="en-US" dirty="0"/>
              <a:t>  LGEG is focused on getting children to participate in </a:t>
            </a:r>
            <a:r>
              <a:rPr lang="en-US" dirty="0" smtClean="0"/>
              <a:t>activities </a:t>
            </a:r>
            <a:r>
              <a:rPr lang="en-US" dirty="0"/>
              <a:t>where they can learn important science, math and language arts concepts and at the same time be more physically active, improve healthy eating habits and have fun.  LGEG activities promote leadership and responsibility in children  and, according to teacher surveys, have improved classroom participation. </a:t>
            </a:r>
            <a:r>
              <a:rPr lang="en-US" dirty="0" smtClean="0"/>
              <a:t> It is comprised of 20 lessons which</a:t>
            </a:r>
            <a:r>
              <a:rPr lang="en-US" baseline="0" dirty="0" smtClean="0"/>
              <a:t> also feature food exposures, gardening, and physical activities.</a:t>
            </a:r>
          </a:p>
          <a:p>
            <a:endParaRPr lang="en-US" baseline="0" dirty="0" smtClean="0"/>
          </a:p>
          <a:p>
            <a:r>
              <a:rPr lang="en-US" baseline="0" dirty="0" smtClean="0"/>
              <a:t>LGEG is a part of the Junior Master Gardener Program  (JMG).  JMG is an innovative 4-H gardening program developed by Texas A&amp;M </a:t>
            </a:r>
            <a:r>
              <a:rPr lang="en-US" baseline="0" dirty="0" err="1" smtClean="0"/>
              <a:t>Agrilife</a:t>
            </a:r>
            <a:r>
              <a:rPr lang="en-US" baseline="0" dirty="0" smtClean="0"/>
              <a:t> Extension </a:t>
            </a:r>
            <a:endParaRPr lang="en-US" dirty="0" smtClean="0"/>
          </a:p>
          <a:p>
            <a:endParaRPr lang="en-US" altLang="en-US" dirty="0" smtClean="0"/>
          </a:p>
          <a:p>
            <a:r>
              <a:rPr lang="en-US" altLang="en-US" dirty="0" smtClean="0"/>
              <a:t>We think using LGEG</a:t>
            </a:r>
            <a:r>
              <a:rPr lang="en-US" altLang="en-US" baseline="0" dirty="0" smtClean="0"/>
              <a:t> in after school programming is a great way to utilize this curriculum.  </a:t>
            </a:r>
          </a:p>
          <a:p>
            <a:endParaRPr lang="en-US" altLang="en-US" baseline="0" dirty="0" smtClean="0"/>
          </a:p>
          <a:p>
            <a:r>
              <a:rPr lang="en-US" altLang="en-US" baseline="0" dirty="0" smtClean="0"/>
              <a:t>Optional – </a:t>
            </a:r>
          </a:p>
          <a:p>
            <a:pPr eaLnBrk="1" hangingPunct="1">
              <a:buFont typeface="Webdings" pitchFamily="18" charset="2"/>
              <a:buNone/>
            </a:pPr>
            <a:r>
              <a:rPr lang="en-US" altLang="en-US" baseline="0" dirty="0" smtClean="0"/>
              <a:t>	</a:t>
            </a:r>
            <a:r>
              <a:rPr lang="en-US" altLang="en-US" sz="1400" dirty="0"/>
              <a:t>National On-line Survey for Leaders</a:t>
            </a:r>
            <a:r>
              <a:rPr lang="en-US" altLang="en-US" sz="1400" dirty="0">
                <a:solidFill>
                  <a:srgbClr val="FFFF00"/>
                </a:solidFill>
              </a:rPr>
              <a:t> </a:t>
            </a:r>
            <a:r>
              <a:rPr lang="en-US" altLang="en-US" sz="900" dirty="0">
                <a:solidFill>
                  <a:srgbClr val="000099"/>
                </a:solidFill>
              </a:rPr>
              <a:t>Conducted by Texas A&amp;M University Department of Agricultural Education and National JMG Program Office</a:t>
            </a:r>
          </a:p>
          <a:p>
            <a:pPr eaLnBrk="1" hangingPunct="1"/>
            <a:r>
              <a:rPr lang="en-US" altLang="en-US" dirty="0"/>
              <a:t>Over 85% of respondents stated that</a:t>
            </a:r>
          </a:p>
          <a:p>
            <a:pPr eaLnBrk="1" hangingPunct="1">
              <a:buFontTx/>
              <a:buNone/>
            </a:pPr>
            <a:r>
              <a:rPr lang="en-US" altLang="en-US" i="1" dirty="0">
                <a:solidFill>
                  <a:srgbClr val="66FF33"/>
                </a:solidFill>
              </a:rPr>
              <a:t>        </a:t>
            </a:r>
            <a:r>
              <a:rPr lang="en-US" altLang="en-US" i="1" dirty="0">
                <a:solidFill>
                  <a:srgbClr val="000099"/>
                </a:solidFill>
              </a:rPr>
              <a:t>JMG has increased youth interest in science</a:t>
            </a:r>
          </a:p>
          <a:p>
            <a:pPr eaLnBrk="1" hangingPunct="1"/>
            <a:r>
              <a:rPr lang="en-US" altLang="en-US" dirty="0"/>
              <a:t>Over 83% of respondents stated JMG has</a:t>
            </a:r>
            <a:r>
              <a:rPr lang="en-US" altLang="en-US" dirty="0">
                <a:solidFill>
                  <a:srgbClr val="000099"/>
                </a:solidFill>
              </a:rPr>
              <a:t>     </a:t>
            </a:r>
          </a:p>
          <a:p>
            <a:pPr eaLnBrk="1" hangingPunct="1">
              <a:buFontTx/>
              <a:buNone/>
            </a:pPr>
            <a:r>
              <a:rPr lang="en-US" altLang="en-US" i="1" dirty="0">
                <a:solidFill>
                  <a:srgbClr val="000099"/>
                </a:solidFill>
              </a:rPr>
              <a:t>        contributed to higher academic standards</a:t>
            </a:r>
          </a:p>
          <a:p>
            <a:pPr eaLnBrk="1" hangingPunct="1"/>
            <a:r>
              <a:rPr lang="en-US" altLang="en-US" dirty="0"/>
              <a:t>Over 85% of respondents said JMG youths were</a:t>
            </a:r>
          </a:p>
          <a:p>
            <a:pPr eaLnBrk="1" hangingPunct="1">
              <a:buFontTx/>
              <a:buNone/>
            </a:pPr>
            <a:r>
              <a:rPr lang="en-US" altLang="en-US" dirty="0">
                <a:solidFill>
                  <a:srgbClr val="000099"/>
                </a:solidFill>
              </a:rPr>
              <a:t>		</a:t>
            </a:r>
            <a:r>
              <a:rPr lang="en-US" altLang="en-US" i="1" dirty="0">
                <a:solidFill>
                  <a:srgbClr val="000099"/>
                </a:solidFill>
              </a:rPr>
              <a:t>more enthusiastic about learning</a:t>
            </a:r>
          </a:p>
          <a:p>
            <a:endParaRPr lang="en-US" altLang="en-US" dirty="0" smtClean="0"/>
          </a:p>
        </p:txBody>
      </p:sp>
    </p:spTree>
    <p:extLst>
      <p:ext uri="{BB962C8B-B14F-4D97-AF65-F5344CB8AC3E}">
        <p14:creationId xmlns:p14="http://schemas.microsoft.com/office/powerpoint/2010/main" val="10712003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First, we have provided to you a LGEG</a:t>
            </a:r>
            <a:r>
              <a:rPr lang="en-US" baseline="0" dirty="0" smtClean="0"/>
              <a:t> Trainer’s Package.  As we have gone through the lesson, we have utilized most of the parts.  But let’s take a look at it again</a:t>
            </a:r>
            <a:endParaRPr lang="en-US" dirty="0" smtClean="0"/>
          </a:p>
          <a:p>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t>77</a:t>
            </a:fld>
            <a:endParaRPr lang="en-US"/>
          </a:p>
        </p:txBody>
      </p:sp>
    </p:spTree>
    <p:extLst>
      <p:ext uri="{BB962C8B-B14F-4D97-AF65-F5344CB8AC3E}">
        <p14:creationId xmlns:p14="http://schemas.microsoft.com/office/powerpoint/2010/main" val="17196509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868" indent="-285718" algn="ctr">
              <a:defRPr sz="1100">
                <a:solidFill>
                  <a:srgbClr val="333300"/>
                </a:solidFill>
                <a:latin typeface="Times New Roman" pitchFamily="18" charset="0"/>
              </a:defRPr>
            </a:lvl2pPr>
            <a:lvl3pPr marL="1142874" indent="-228574" algn="ctr">
              <a:defRPr sz="1100">
                <a:solidFill>
                  <a:srgbClr val="333300"/>
                </a:solidFill>
                <a:latin typeface="Times New Roman" pitchFamily="18" charset="0"/>
              </a:defRPr>
            </a:lvl3pPr>
            <a:lvl4pPr marL="1600023" indent="-228574" algn="ctr">
              <a:defRPr sz="1100">
                <a:solidFill>
                  <a:srgbClr val="333300"/>
                </a:solidFill>
                <a:latin typeface="Times New Roman" pitchFamily="18" charset="0"/>
              </a:defRPr>
            </a:lvl4pPr>
            <a:lvl5pPr marL="2057174" indent="-228574" algn="ctr">
              <a:defRPr sz="1100">
                <a:solidFill>
                  <a:srgbClr val="333300"/>
                </a:solidFill>
                <a:latin typeface="Times New Roman" pitchFamily="18" charset="0"/>
              </a:defRPr>
            </a:lvl5pPr>
            <a:lvl6pPr marL="2514322" indent="-228574" algn="ctr" eaLnBrk="0" fontAlgn="base" hangingPunct="0">
              <a:spcBef>
                <a:spcPct val="0"/>
              </a:spcBef>
              <a:spcAft>
                <a:spcPct val="0"/>
              </a:spcAft>
              <a:defRPr sz="1100">
                <a:solidFill>
                  <a:srgbClr val="333300"/>
                </a:solidFill>
                <a:latin typeface="Times New Roman" pitchFamily="18" charset="0"/>
              </a:defRPr>
            </a:lvl6pPr>
            <a:lvl7pPr marL="2971470" indent="-228574" algn="ctr" eaLnBrk="0" fontAlgn="base" hangingPunct="0">
              <a:spcBef>
                <a:spcPct val="0"/>
              </a:spcBef>
              <a:spcAft>
                <a:spcPct val="0"/>
              </a:spcAft>
              <a:defRPr sz="1100">
                <a:solidFill>
                  <a:srgbClr val="333300"/>
                </a:solidFill>
                <a:latin typeface="Times New Roman" pitchFamily="18" charset="0"/>
              </a:defRPr>
            </a:lvl7pPr>
            <a:lvl8pPr marL="3428621" indent="-228574" algn="ctr" eaLnBrk="0" fontAlgn="base" hangingPunct="0">
              <a:spcBef>
                <a:spcPct val="0"/>
              </a:spcBef>
              <a:spcAft>
                <a:spcPct val="0"/>
              </a:spcAft>
              <a:defRPr sz="1100">
                <a:solidFill>
                  <a:srgbClr val="333300"/>
                </a:solidFill>
                <a:latin typeface="Times New Roman" pitchFamily="18" charset="0"/>
              </a:defRPr>
            </a:lvl8pPr>
            <a:lvl9pPr marL="3885770" indent="-228574" algn="ctr" eaLnBrk="0" fontAlgn="base" hangingPunct="0">
              <a:spcBef>
                <a:spcPct val="0"/>
              </a:spcBef>
              <a:spcAft>
                <a:spcPct val="0"/>
              </a:spcAft>
              <a:defRPr sz="1100">
                <a:solidFill>
                  <a:srgbClr val="333300"/>
                </a:solidFill>
                <a:latin typeface="Times New Roman" pitchFamily="18" charset="0"/>
              </a:defRPr>
            </a:lvl9pPr>
          </a:lstStyle>
          <a:p>
            <a:pPr algn="r"/>
            <a:fld id="{5F54E29F-0093-4DF4-994B-B43C0C55AA6E}" type="slidenum">
              <a:rPr lang="en-US" altLang="en-US" sz="1200">
                <a:solidFill>
                  <a:srgbClr val="000000"/>
                </a:solidFill>
              </a:rPr>
              <a:pPr algn="r"/>
              <a:t>78</a:t>
            </a:fld>
            <a:endParaRPr lang="en-US" altLang="en-US" sz="1200">
              <a:solidFill>
                <a:srgbClr val="000000"/>
              </a:solidFill>
            </a:endParaRPr>
          </a:p>
        </p:txBody>
      </p:sp>
      <p:sp>
        <p:nvSpPr>
          <p:cNvPr id="51203" name="Rectangle 2"/>
          <p:cNvSpPr>
            <a:spLocks noGrp="1" noRot="1" noChangeAspect="1" noChangeArrowheads="1" noTextEdit="1"/>
          </p:cNvSpPr>
          <p:nvPr>
            <p:ph type="sldImg"/>
          </p:nvPr>
        </p:nvSpPr>
        <p:spPr>
          <a:xfrm>
            <a:off x="1181100" y="696913"/>
            <a:ext cx="4648200" cy="3486150"/>
          </a:xfrm>
          <a:ln/>
        </p:spPr>
      </p:sp>
      <p:sp>
        <p:nvSpPr>
          <p:cNvPr id="512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t>Welcome to Learn, Grow, Eat and Go!  This curriculum, LGEG for short, is a 10-week unit of study that is hands-on, multifaceted, and academically rich.   LGEG was developed for a</a:t>
            </a:r>
            <a:r>
              <a:rPr lang="en-US" baseline="0" dirty="0" smtClean="0"/>
              <a:t> research project in which Texas A&amp; M </a:t>
            </a:r>
            <a:r>
              <a:rPr lang="en-US" baseline="0" dirty="0" err="1" smtClean="0"/>
              <a:t>Agrilife</a:t>
            </a:r>
            <a:r>
              <a:rPr lang="en-US" baseline="0" dirty="0" smtClean="0"/>
              <a:t>  Extension contributed and is a part of the International Junior Master Gardener Curriculum.  This research project helped to support a significant </a:t>
            </a:r>
            <a:r>
              <a:rPr lang="en-US" dirty="0" smtClean="0"/>
              <a:t>body </a:t>
            </a:r>
            <a:r>
              <a:rPr lang="en-US" dirty="0"/>
              <a:t>of research showing the relationship between improving school performance, attendance, attachment and commitment, and the development of pro-social skills and leadership capacity related to </a:t>
            </a:r>
            <a:r>
              <a:rPr lang="en-US" i="1" u="sng" dirty="0"/>
              <a:t>increased physical activity and improved opportunities for project-based, hands-on or real life learning.</a:t>
            </a:r>
            <a:r>
              <a:rPr lang="en-US" dirty="0"/>
              <a:t>  LGEG is focused on getting children to participate in </a:t>
            </a:r>
            <a:r>
              <a:rPr lang="en-US" dirty="0" smtClean="0"/>
              <a:t>activities </a:t>
            </a:r>
            <a:r>
              <a:rPr lang="en-US" dirty="0"/>
              <a:t>where they can learn important science, math and language arts concepts and at the same time be more physically active, improve healthy eating habits and have fun.  LGEG activities promote leadership and responsibility in children  and, according to teacher surveys, have improved classroom participation. </a:t>
            </a:r>
            <a:r>
              <a:rPr lang="en-US" dirty="0" smtClean="0"/>
              <a:t> It is comprised of 20 lessons which</a:t>
            </a:r>
            <a:r>
              <a:rPr lang="en-US" baseline="0" dirty="0" smtClean="0"/>
              <a:t> also feature food exposures, gardening, and physical activities.</a:t>
            </a:r>
          </a:p>
          <a:p>
            <a:endParaRPr lang="en-US" baseline="0" dirty="0" smtClean="0"/>
          </a:p>
          <a:p>
            <a:r>
              <a:rPr lang="en-US" baseline="0" dirty="0" smtClean="0"/>
              <a:t>LGEG is a part of the Junior Master Gardener Program  (JMG).  JMG is an innovative 4-H gardening program developed by Texas A&amp;M </a:t>
            </a:r>
            <a:r>
              <a:rPr lang="en-US" baseline="0" dirty="0" err="1" smtClean="0"/>
              <a:t>Agrilife</a:t>
            </a:r>
            <a:r>
              <a:rPr lang="en-US" baseline="0" dirty="0" smtClean="0"/>
              <a:t> Extension </a:t>
            </a:r>
            <a:endParaRPr lang="en-US" dirty="0" smtClean="0"/>
          </a:p>
          <a:p>
            <a:endParaRPr lang="en-US" altLang="en-US" dirty="0" smtClean="0"/>
          </a:p>
          <a:p>
            <a:r>
              <a:rPr lang="en-US" altLang="en-US" dirty="0" smtClean="0"/>
              <a:t>We think using LGEG</a:t>
            </a:r>
            <a:r>
              <a:rPr lang="en-US" altLang="en-US" baseline="0" dirty="0" smtClean="0"/>
              <a:t> in after school programming is a great way to utilize this curriculum.  </a:t>
            </a:r>
          </a:p>
          <a:p>
            <a:endParaRPr lang="en-US" altLang="en-US" baseline="0" dirty="0" smtClean="0"/>
          </a:p>
          <a:p>
            <a:r>
              <a:rPr lang="en-US" altLang="en-US" baseline="0" dirty="0" smtClean="0"/>
              <a:t>Optional – </a:t>
            </a:r>
          </a:p>
          <a:p>
            <a:pPr eaLnBrk="1" hangingPunct="1">
              <a:buFont typeface="Webdings" pitchFamily="18" charset="2"/>
              <a:buNone/>
            </a:pPr>
            <a:r>
              <a:rPr lang="en-US" altLang="en-US" baseline="0" dirty="0" smtClean="0"/>
              <a:t>	</a:t>
            </a:r>
            <a:r>
              <a:rPr lang="en-US" altLang="en-US" sz="1400" dirty="0"/>
              <a:t>National On-line Survey for Leaders</a:t>
            </a:r>
            <a:r>
              <a:rPr lang="en-US" altLang="en-US" sz="1400" dirty="0">
                <a:solidFill>
                  <a:srgbClr val="FFFF00"/>
                </a:solidFill>
              </a:rPr>
              <a:t> </a:t>
            </a:r>
            <a:r>
              <a:rPr lang="en-US" altLang="en-US" sz="900" dirty="0">
                <a:solidFill>
                  <a:srgbClr val="000099"/>
                </a:solidFill>
              </a:rPr>
              <a:t>Conducted by Texas A&amp;M University Department of Agricultural Education and National JMG Program Office</a:t>
            </a:r>
          </a:p>
          <a:p>
            <a:pPr eaLnBrk="1" hangingPunct="1"/>
            <a:r>
              <a:rPr lang="en-US" altLang="en-US" dirty="0"/>
              <a:t>Over 85% of respondents stated that</a:t>
            </a:r>
          </a:p>
          <a:p>
            <a:pPr eaLnBrk="1" hangingPunct="1">
              <a:buFontTx/>
              <a:buNone/>
            </a:pPr>
            <a:r>
              <a:rPr lang="en-US" altLang="en-US" i="1" dirty="0">
                <a:solidFill>
                  <a:srgbClr val="66FF33"/>
                </a:solidFill>
              </a:rPr>
              <a:t>        </a:t>
            </a:r>
            <a:r>
              <a:rPr lang="en-US" altLang="en-US" i="1" dirty="0">
                <a:solidFill>
                  <a:srgbClr val="000099"/>
                </a:solidFill>
              </a:rPr>
              <a:t>JMG has increased youth interest in science</a:t>
            </a:r>
          </a:p>
          <a:p>
            <a:pPr eaLnBrk="1" hangingPunct="1"/>
            <a:r>
              <a:rPr lang="en-US" altLang="en-US" dirty="0"/>
              <a:t>Over 83% of respondents stated JMG has</a:t>
            </a:r>
            <a:r>
              <a:rPr lang="en-US" altLang="en-US" dirty="0">
                <a:solidFill>
                  <a:srgbClr val="000099"/>
                </a:solidFill>
              </a:rPr>
              <a:t>     </a:t>
            </a:r>
          </a:p>
          <a:p>
            <a:pPr eaLnBrk="1" hangingPunct="1">
              <a:buFontTx/>
              <a:buNone/>
            </a:pPr>
            <a:r>
              <a:rPr lang="en-US" altLang="en-US" i="1" dirty="0">
                <a:solidFill>
                  <a:srgbClr val="000099"/>
                </a:solidFill>
              </a:rPr>
              <a:t>        contributed to higher academic standards</a:t>
            </a:r>
          </a:p>
          <a:p>
            <a:pPr eaLnBrk="1" hangingPunct="1"/>
            <a:r>
              <a:rPr lang="en-US" altLang="en-US" dirty="0"/>
              <a:t>Over 85% of respondents said JMG youths were</a:t>
            </a:r>
          </a:p>
          <a:p>
            <a:pPr eaLnBrk="1" hangingPunct="1">
              <a:buFontTx/>
              <a:buNone/>
            </a:pPr>
            <a:r>
              <a:rPr lang="en-US" altLang="en-US" dirty="0">
                <a:solidFill>
                  <a:srgbClr val="000099"/>
                </a:solidFill>
              </a:rPr>
              <a:t>		</a:t>
            </a:r>
            <a:r>
              <a:rPr lang="en-US" altLang="en-US" i="1" dirty="0">
                <a:solidFill>
                  <a:srgbClr val="000099"/>
                </a:solidFill>
              </a:rPr>
              <a:t>more enthusiastic about learning</a:t>
            </a:r>
          </a:p>
          <a:p>
            <a:endParaRPr lang="en-US" altLang="en-US" dirty="0" smtClean="0"/>
          </a:p>
        </p:txBody>
      </p:sp>
    </p:spTree>
    <p:extLst>
      <p:ext uri="{BB962C8B-B14F-4D97-AF65-F5344CB8AC3E}">
        <p14:creationId xmlns:p14="http://schemas.microsoft.com/office/powerpoint/2010/main" val="22312288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Will include – LGEG Manual, children’s books, 15</a:t>
            </a:r>
            <a:r>
              <a:rPr lang="en-US" baseline="0" dirty="0" smtClean="0"/>
              <a:t> garden journals, 15 kitchen recipe books.</a:t>
            </a:r>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t>79</a:t>
            </a:fld>
            <a:endParaRPr lang="en-US"/>
          </a:p>
        </p:txBody>
      </p:sp>
    </p:spTree>
    <p:extLst>
      <p:ext uri="{BB962C8B-B14F-4D97-AF65-F5344CB8AC3E}">
        <p14:creationId xmlns:p14="http://schemas.microsoft.com/office/powerpoint/2010/main" val="1262894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There is a significant body of research showing the relationship between improving school performance, attendance, attachment and commitment, and the development of pro-social skills and leadership capacity related to </a:t>
            </a:r>
            <a:r>
              <a:rPr lang="en-US" i="1" u="sng" dirty="0" smtClean="0"/>
              <a:t>increased physical activity and improved opportunities for project-based, hands-on or real life learning.</a:t>
            </a:r>
            <a:r>
              <a:rPr lang="en-US" dirty="0" smtClean="0"/>
              <a:t>  LGEG is focused on getting children to participate in school activities where they can learn important science, math and language arts concepts and at the same time be more physically active, improve healthy eating habits and have fun.  LGEG activities promote leadership and responsibility in children  and, according to teacher surveys, have improved classroom participation. </a:t>
            </a:r>
            <a:endParaRPr lang="en-US" altLang="en-US" dirty="0" smtClean="0"/>
          </a:p>
        </p:txBody>
      </p:sp>
      <p:sp>
        <p:nvSpPr>
          <p:cNvPr id="4" name="Slide Number Placeholder 3"/>
          <p:cNvSpPr>
            <a:spLocks noGrp="1"/>
          </p:cNvSpPr>
          <p:nvPr>
            <p:ph type="sldNum" sz="quarter" idx="10"/>
          </p:nvPr>
        </p:nvSpPr>
        <p:spPr/>
        <p:txBody>
          <a:bodyPr/>
          <a:lstStyle/>
          <a:p>
            <a:fld id="{32B5BBEB-3ECF-4473-9F30-4E47A165E974}" type="slidenum">
              <a:rPr lang="en-US" smtClean="0"/>
              <a:t>8</a:t>
            </a:fld>
            <a:endParaRPr lang="en-US"/>
          </a:p>
        </p:txBody>
      </p:sp>
    </p:spTree>
    <p:extLst>
      <p:ext uri="{BB962C8B-B14F-4D97-AF65-F5344CB8AC3E}">
        <p14:creationId xmlns:p14="http://schemas.microsoft.com/office/powerpoint/2010/main" val="770666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Web Support from Junior Master Gardener website</a:t>
            </a:r>
          </a:p>
        </p:txBody>
      </p:sp>
      <p:sp>
        <p:nvSpPr>
          <p:cNvPr id="10138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ndara" panose="020E0502030303020204" pitchFamily="34" charset="0"/>
                <a:ea typeface="MS PGothic" panose="020B0600070205080204" pitchFamily="34" charset="-128"/>
              </a:defRPr>
            </a:lvl1pPr>
            <a:lvl2pPr marL="757066" indent="-291179" eaLnBrk="0" hangingPunct="0">
              <a:defRPr>
                <a:solidFill>
                  <a:schemeClr val="tx1"/>
                </a:solidFill>
                <a:latin typeface="Candara" panose="020E0502030303020204" pitchFamily="34" charset="0"/>
                <a:ea typeface="MS PGothic" panose="020B0600070205080204" pitchFamily="34" charset="-128"/>
              </a:defRPr>
            </a:lvl2pPr>
            <a:lvl3pPr marL="1164717" indent="-232943" eaLnBrk="0" hangingPunct="0">
              <a:defRPr>
                <a:solidFill>
                  <a:schemeClr val="tx1"/>
                </a:solidFill>
                <a:latin typeface="Candara" panose="020E0502030303020204" pitchFamily="34" charset="0"/>
                <a:ea typeface="MS PGothic" panose="020B0600070205080204" pitchFamily="34" charset="-128"/>
              </a:defRPr>
            </a:lvl3pPr>
            <a:lvl4pPr marL="1630604" indent="-232943" eaLnBrk="0" hangingPunct="0">
              <a:defRPr>
                <a:solidFill>
                  <a:schemeClr val="tx1"/>
                </a:solidFill>
                <a:latin typeface="Candara" panose="020E0502030303020204" pitchFamily="34" charset="0"/>
                <a:ea typeface="MS PGothic" panose="020B0600070205080204" pitchFamily="34" charset="-128"/>
              </a:defRPr>
            </a:lvl4pPr>
            <a:lvl5pPr marL="2096491" indent="-232943" eaLnBrk="0" hangingPunct="0">
              <a:defRPr>
                <a:solidFill>
                  <a:schemeClr val="tx1"/>
                </a:solidFill>
                <a:latin typeface="Candara" panose="020E0502030303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9pPr>
          </a:lstStyle>
          <a:p>
            <a:pPr eaLnBrk="1" hangingPunct="1"/>
            <a:fld id="{76DD1F14-5E0A-41E2-93D8-57E5D47EFC0C}" type="slidenum">
              <a:rPr lang="en-US" altLang="en-US"/>
              <a:pPr eaLnBrk="1" hangingPunct="1"/>
              <a:t>80</a:t>
            </a:fld>
            <a:endParaRPr lang="en-US" altLang="en-US"/>
          </a:p>
        </p:txBody>
      </p:sp>
    </p:spTree>
    <p:extLst>
      <p:ext uri="{BB962C8B-B14F-4D97-AF65-F5344CB8AC3E}">
        <p14:creationId xmlns:p14="http://schemas.microsoft.com/office/powerpoint/2010/main" val="34215814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Pre-test</a:t>
            </a:r>
            <a:endParaRPr lang="en-US" dirty="0"/>
          </a:p>
        </p:txBody>
      </p:sp>
      <p:sp>
        <p:nvSpPr>
          <p:cNvPr id="4" name="Slide Number Placeholder 3"/>
          <p:cNvSpPr>
            <a:spLocks noGrp="1"/>
          </p:cNvSpPr>
          <p:nvPr>
            <p:ph type="sldNum" sz="quarter" idx="10"/>
          </p:nvPr>
        </p:nvSpPr>
        <p:spPr/>
        <p:txBody>
          <a:bodyPr/>
          <a:lstStyle/>
          <a:p>
            <a:fld id="{22268327-2DF3-4082-945D-A2C10BA0D564}" type="slidenum">
              <a:rPr lang="en-US" smtClean="0"/>
              <a:t>82</a:t>
            </a:fld>
            <a:endParaRPr lang="en-US"/>
          </a:p>
        </p:txBody>
      </p:sp>
    </p:spTree>
    <p:extLst>
      <p:ext uri="{BB962C8B-B14F-4D97-AF65-F5344CB8AC3E}">
        <p14:creationId xmlns:p14="http://schemas.microsoft.com/office/powerpoint/2010/main" val="30736523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Post - test</a:t>
            </a:r>
            <a:endParaRPr lang="en-US" dirty="0"/>
          </a:p>
        </p:txBody>
      </p:sp>
      <p:sp>
        <p:nvSpPr>
          <p:cNvPr id="4" name="Slide Number Placeholder 3"/>
          <p:cNvSpPr>
            <a:spLocks noGrp="1"/>
          </p:cNvSpPr>
          <p:nvPr>
            <p:ph type="sldNum" sz="quarter" idx="10"/>
          </p:nvPr>
        </p:nvSpPr>
        <p:spPr/>
        <p:txBody>
          <a:bodyPr/>
          <a:lstStyle/>
          <a:p>
            <a:fld id="{22268327-2DF3-4082-945D-A2C10BA0D564}" type="slidenum">
              <a:rPr lang="en-US" smtClean="0"/>
              <a:t>83</a:t>
            </a:fld>
            <a:endParaRPr lang="en-US"/>
          </a:p>
        </p:txBody>
      </p:sp>
    </p:spTree>
    <p:extLst>
      <p:ext uri="{BB962C8B-B14F-4D97-AF65-F5344CB8AC3E}">
        <p14:creationId xmlns:p14="http://schemas.microsoft.com/office/powerpoint/2010/main" val="4084499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t>84</a:t>
            </a:fld>
            <a:endParaRPr lang="en-US"/>
          </a:p>
        </p:txBody>
      </p:sp>
    </p:spTree>
    <p:extLst>
      <p:ext uri="{BB962C8B-B14F-4D97-AF65-F5344CB8AC3E}">
        <p14:creationId xmlns:p14="http://schemas.microsoft.com/office/powerpoint/2010/main" val="422421141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eaLnBrk="0" hangingPunct="0">
              <a:defRPr sz="1600">
                <a:solidFill>
                  <a:srgbClr val="333300"/>
                </a:solidFill>
                <a:latin typeface="Times New Roman" pitchFamily="18" charset="0"/>
              </a:defRPr>
            </a:lvl1pPr>
            <a:lvl2pPr marL="742909" indent="-285734" algn="ctr" eaLnBrk="0" hangingPunct="0">
              <a:defRPr sz="1600">
                <a:solidFill>
                  <a:srgbClr val="333300"/>
                </a:solidFill>
                <a:latin typeface="Times New Roman" pitchFamily="18" charset="0"/>
              </a:defRPr>
            </a:lvl2pPr>
            <a:lvl3pPr marL="1142937" indent="-228587" algn="ctr" eaLnBrk="0" hangingPunct="0">
              <a:defRPr sz="1600">
                <a:solidFill>
                  <a:srgbClr val="333300"/>
                </a:solidFill>
                <a:latin typeface="Times New Roman" pitchFamily="18" charset="0"/>
              </a:defRPr>
            </a:lvl3pPr>
            <a:lvl4pPr marL="1600111" indent="-228587" algn="ctr" eaLnBrk="0" hangingPunct="0">
              <a:defRPr sz="1600">
                <a:solidFill>
                  <a:srgbClr val="333300"/>
                </a:solidFill>
                <a:latin typeface="Times New Roman" pitchFamily="18" charset="0"/>
              </a:defRPr>
            </a:lvl4pPr>
            <a:lvl5pPr marL="2057287" indent="-228587" algn="ctr" eaLnBrk="0" hangingPunct="0">
              <a:defRPr sz="1600">
                <a:solidFill>
                  <a:srgbClr val="333300"/>
                </a:solidFill>
                <a:latin typeface="Times New Roman" pitchFamily="18" charset="0"/>
              </a:defRPr>
            </a:lvl5pPr>
            <a:lvl6pPr marL="2514461" indent="-228587" algn="ctr" eaLnBrk="0" fontAlgn="base" hangingPunct="0">
              <a:spcBef>
                <a:spcPct val="0"/>
              </a:spcBef>
              <a:spcAft>
                <a:spcPct val="0"/>
              </a:spcAft>
              <a:defRPr sz="1600">
                <a:solidFill>
                  <a:srgbClr val="333300"/>
                </a:solidFill>
                <a:latin typeface="Times New Roman" pitchFamily="18" charset="0"/>
              </a:defRPr>
            </a:lvl6pPr>
            <a:lvl7pPr marL="2971635" indent="-228587" algn="ctr" eaLnBrk="0" fontAlgn="base" hangingPunct="0">
              <a:spcBef>
                <a:spcPct val="0"/>
              </a:spcBef>
              <a:spcAft>
                <a:spcPct val="0"/>
              </a:spcAft>
              <a:defRPr sz="1600">
                <a:solidFill>
                  <a:srgbClr val="333300"/>
                </a:solidFill>
                <a:latin typeface="Times New Roman" pitchFamily="18" charset="0"/>
              </a:defRPr>
            </a:lvl7pPr>
            <a:lvl8pPr marL="3428811" indent="-228587" algn="ctr" eaLnBrk="0" fontAlgn="base" hangingPunct="0">
              <a:spcBef>
                <a:spcPct val="0"/>
              </a:spcBef>
              <a:spcAft>
                <a:spcPct val="0"/>
              </a:spcAft>
              <a:defRPr sz="1600">
                <a:solidFill>
                  <a:srgbClr val="333300"/>
                </a:solidFill>
                <a:latin typeface="Times New Roman" pitchFamily="18" charset="0"/>
              </a:defRPr>
            </a:lvl8pPr>
            <a:lvl9pPr marL="3885985" indent="-228587" algn="ctr" eaLnBrk="0" fontAlgn="base" hangingPunct="0">
              <a:spcBef>
                <a:spcPct val="0"/>
              </a:spcBef>
              <a:spcAft>
                <a:spcPct val="0"/>
              </a:spcAft>
              <a:defRPr sz="1600">
                <a:solidFill>
                  <a:srgbClr val="333300"/>
                </a:solidFill>
                <a:latin typeface="Times New Roman" pitchFamily="18" charset="0"/>
              </a:defRPr>
            </a:lvl9pPr>
          </a:lstStyle>
          <a:p>
            <a:pPr algn="r"/>
            <a:fld id="{ECFABC1C-A237-4648-A546-B8FF97B0CBF8}" type="slidenum">
              <a:rPr lang="en-US" altLang="en-US" sz="1200">
                <a:solidFill>
                  <a:srgbClr val="000000"/>
                </a:solidFill>
              </a:rPr>
              <a:pPr algn="r"/>
              <a:t>85</a:t>
            </a:fld>
            <a:endParaRPr lang="en-US" altLang="en-US" sz="1200">
              <a:solidFill>
                <a:srgbClr val="000000"/>
              </a:solidFill>
            </a:endParaRPr>
          </a:p>
        </p:txBody>
      </p:sp>
      <p:sp>
        <p:nvSpPr>
          <p:cNvPr id="302083" name="Rectangle 2"/>
          <p:cNvSpPr>
            <a:spLocks noGrp="1" noRot="1" noChangeAspect="1" noChangeArrowheads="1" noTextEdit="1"/>
          </p:cNvSpPr>
          <p:nvPr>
            <p:ph type="sldImg"/>
          </p:nvPr>
        </p:nvSpPr>
        <p:spPr>
          <a:xfrm>
            <a:off x="1181100" y="696913"/>
            <a:ext cx="4648200" cy="3486150"/>
          </a:xfrm>
          <a:ln/>
        </p:spPr>
      </p:sp>
      <p:sp>
        <p:nvSpPr>
          <p:cNvPr id="3020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3472612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eaLnBrk="0" hangingPunct="0">
              <a:defRPr sz="1600">
                <a:solidFill>
                  <a:srgbClr val="333300"/>
                </a:solidFill>
                <a:latin typeface="Times New Roman" pitchFamily="18" charset="0"/>
              </a:defRPr>
            </a:lvl1pPr>
            <a:lvl2pPr marL="742909" indent="-285734" algn="ctr" eaLnBrk="0" hangingPunct="0">
              <a:defRPr sz="1600">
                <a:solidFill>
                  <a:srgbClr val="333300"/>
                </a:solidFill>
                <a:latin typeface="Times New Roman" pitchFamily="18" charset="0"/>
              </a:defRPr>
            </a:lvl2pPr>
            <a:lvl3pPr marL="1142937" indent="-228587" algn="ctr" eaLnBrk="0" hangingPunct="0">
              <a:defRPr sz="1600">
                <a:solidFill>
                  <a:srgbClr val="333300"/>
                </a:solidFill>
                <a:latin typeface="Times New Roman" pitchFamily="18" charset="0"/>
              </a:defRPr>
            </a:lvl3pPr>
            <a:lvl4pPr marL="1600111" indent="-228587" algn="ctr" eaLnBrk="0" hangingPunct="0">
              <a:defRPr sz="1600">
                <a:solidFill>
                  <a:srgbClr val="333300"/>
                </a:solidFill>
                <a:latin typeface="Times New Roman" pitchFamily="18" charset="0"/>
              </a:defRPr>
            </a:lvl4pPr>
            <a:lvl5pPr marL="2057287" indent="-228587" algn="ctr" eaLnBrk="0" hangingPunct="0">
              <a:defRPr sz="1600">
                <a:solidFill>
                  <a:srgbClr val="333300"/>
                </a:solidFill>
                <a:latin typeface="Times New Roman" pitchFamily="18" charset="0"/>
              </a:defRPr>
            </a:lvl5pPr>
            <a:lvl6pPr marL="2514461" indent="-228587" algn="ctr" eaLnBrk="0" fontAlgn="base" hangingPunct="0">
              <a:spcBef>
                <a:spcPct val="0"/>
              </a:spcBef>
              <a:spcAft>
                <a:spcPct val="0"/>
              </a:spcAft>
              <a:defRPr sz="1600">
                <a:solidFill>
                  <a:srgbClr val="333300"/>
                </a:solidFill>
                <a:latin typeface="Times New Roman" pitchFamily="18" charset="0"/>
              </a:defRPr>
            </a:lvl6pPr>
            <a:lvl7pPr marL="2971635" indent="-228587" algn="ctr" eaLnBrk="0" fontAlgn="base" hangingPunct="0">
              <a:spcBef>
                <a:spcPct val="0"/>
              </a:spcBef>
              <a:spcAft>
                <a:spcPct val="0"/>
              </a:spcAft>
              <a:defRPr sz="1600">
                <a:solidFill>
                  <a:srgbClr val="333300"/>
                </a:solidFill>
                <a:latin typeface="Times New Roman" pitchFamily="18" charset="0"/>
              </a:defRPr>
            </a:lvl7pPr>
            <a:lvl8pPr marL="3428811" indent="-228587" algn="ctr" eaLnBrk="0" fontAlgn="base" hangingPunct="0">
              <a:spcBef>
                <a:spcPct val="0"/>
              </a:spcBef>
              <a:spcAft>
                <a:spcPct val="0"/>
              </a:spcAft>
              <a:defRPr sz="1600">
                <a:solidFill>
                  <a:srgbClr val="333300"/>
                </a:solidFill>
                <a:latin typeface="Times New Roman" pitchFamily="18" charset="0"/>
              </a:defRPr>
            </a:lvl8pPr>
            <a:lvl9pPr marL="3885985" indent="-228587" algn="ctr" eaLnBrk="0" fontAlgn="base" hangingPunct="0">
              <a:spcBef>
                <a:spcPct val="0"/>
              </a:spcBef>
              <a:spcAft>
                <a:spcPct val="0"/>
              </a:spcAft>
              <a:defRPr sz="1600">
                <a:solidFill>
                  <a:srgbClr val="333300"/>
                </a:solidFill>
                <a:latin typeface="Times New Roman" pitchFamily="18" charset="0"/>
              </a:defRPr>
            </a:lvl9pPr>
          </a:lstStyle>
          <a:p>
            <a:pPr algn="r"/>
            <a:fld id="{B10DE299-8FBF-4527-91EC-648E0CB0EB6A}" type="slidenum">
              <a:rPr lang="en-US" altLang="en-US" sz="1200">
                <a:solidFill>
                  <a:prstClr val="black"/>
                </a:solidFill>
                <a:latin typeface="Arial" pitchFamily="34" charset="0"/>
              </a:rPr>
              <a:pPr algn="r"/>
              <a:t>86</a:t>
            </a:fld>
            <a:endParaRPr lang="en-US" altLang="en-US" sz="1200">
              <a:solidFill>
                <a:prstClr val="black"/>
              </a:solidFill>
              <a:latin typeface="Arial" pitchFamily="34" charset="0"/>
            </a:endParaRPr>
          </a:p>
        </p:txBody>
      </p:sp>
      <p:sp>
        <p:nvSpPr>
          <p:cNvPr id="303107" name="Rectangle 2"/>
          <p:cNvSpPr>
            <a:spLocks noGrp="1" noRot="1" noChangeAspect="1" noChangeArrowheads="1" noTextEdit="1"/>
          </p:cNvSpPr>
          <p:nvPr>
            <p:ph type="sldImg"/>
          </p:nvPr>
        </p:nvSpPr>
        <p:spPr>
          <a:xfrm>
            <a:off x="1181100" y="696913"/>
            <a:ext cx="4648200" cy="3486150"/>
          </a:xfrm>
          <a:ln/>
        </p:spPr>
      </p:sp>
      <p:sp>
        <p:nvSpPr>
          <p:cNvPr id="3031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460233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Through the course of this research, LGEG was developed</a:t>
            </a:r>
            <a:r>
              <a:rPr lang="en-US" baseline="0" dirty="0" smtClean="0"/>
              <a:t> to –</a:t>
            </a:r>
          </a:p>
          <a:p>
            <a:r>
              <a:rPr lang="en-US" baseline="0" dirty="0" smtClean="0"/>
              <a:t>	-Learn – about plants, nutrition, and activity</a:t>
            </a:r>
          </a:p>
          <a:p>
            <a:r>
              <a:rPr lang="en-US" baseline="0" dirty="0" smtClean="0"/>
              <a:t>	-Grow – grow vegetables</a:t>
            </a:r>
          </a:p>
          <a:p>
            <a:r>
              <a:rPr lang="en-US" baseline="0" dirty="0" smtClean="0"/>
              <a:t>	-Eat – encourage healthy eating habits </a:t>
            </a:r>
          </a:p>
          <a:p>
            <a:r>
              <a:rPr lang="en-US" baseline="0" dirty="0" smtClean="0"/>
              <a:t>	-Go- encourage daily physical activity</a:t>
            </a:r>
          </a:p>
          <a:p>
            <a:endParaRPr lang="en-US" baseline="0" dirty="0" smtClean="0"/>
          </a:p>
          <a:p>
            <a:r>
              <a:rPr lang="en-US" baseline="0" dirty="0" smtClean="0"/>
              <a:t>If we go back to Slide 3 – the research actually showed -</a:t>
            </a:r>
            <a:endParaRPr lang="en-US" dirty="0" smtClean="0"/>
          </a:p>
          <a:p>
            <a:pPr marL="178027" indent="-178027">
              <a:buFont typeface="Arial" panose="020B0604020202020204" pitchFamily="34" charset="0"/>
              <a:buChar char="•"/>
            </a:pPr>
            <a:r>
              <a:rPr lang="en-US" dirty="0" smtClean="0"/>
              <a:t>child vegetable preference, and nutrition and plant science knowledge increased significantly </a:t>
            </a:r>
          </a:p>
          <a:p>
            <a:pPr marL="178027" indent="-178027">
              <a:buFont typeface="Arial" panose="020B0604020202020204" pitchFamily="34" charset="0"/>
              <a:buChar char="•"/>
            </a:pPr>
            <a:r>
              <a:rPr lang="en-US" dirty="0" smtClean="0"/>
              <a:t>child physical activity with parents increased, while screen time decreased.  </a:t>
            </a:r>
          </a:p>
          <a:p>
            <a:pPr marL="178027" indent="-178027">
              <a:buFont typeface="Arial" panose="020B0604020202020204" pitchFamily="34" charset="0"/>
              <a:buChar char="•"/>
            </a:pPr>
            <a:r>
              <a:rPr lang="en-US" dirty="0" smtClean="0"/>
              <a:t>Sugar sweetened beverage consumption decreased. </a:t>
            </a:r>
          </a:p>
          <a:p>
            <a:pPr marL="178027" indent="-178027">
              <a:buFont typeface="Arial" panose="020B0604020202020204" pitchFamily="34" charset="0"/>
              <a:buChar char="•"/>
            </a:pPr>
            <a:r>
              <a:rPr lang="en-US" dirty="0" smtClean="0"/>
              <a:t>Parents encouraged eating vegetables and increased gardening with their children.  </a:t>
            </a:r>
            <a:br>
              <a:rPr lang="en-US" dirty="0" smtClean="0"/>
            </a:br>
            <a:r>
              <a:rPr lang="en-US" dirty="0" smtClean="0"/>
              <a:t>Teachers reported that students were more attentive and had high participation in learning activities.</a:t>
            </a:r>
          </a:p>
          <a:p>
            <a:pPr marL="178027" indent="-178027">
              <a:buFont typeface="Arial" panose="020B0604020202020204" pitchFamily="34" charset="0"/>
              <a:buChar char="•"/>
            </a:pPr>
            <a:r>
              <a:rPr lang="en-US" dirty="0" smtClean="0"/>
              <a:t>41% of Parents learned about “Go, slow and whoa” foods </a:t>
            </a:r>
          </a:p>
          <a:p>
            <a:pPr marL="178027" indent="-178027">
              <a:buFont typeface="Arial" panose="020B0604020202020204" pitchFamily="34" charset="0"/>
              <a:buChar char="•"/>
            </a:pPr>
            <a:r>
              <a:rPr lang="en-US" dirty="0" smtClean="0"/>
              <a:t>81% of parents learned about the school gardens </a:t>
            </a:r>
          </a:p>
          <a:p>
            <a:pPr marL="178027" indent="-178027">
              <a:buFont typeface="Arial" panose="020B0604020202020204" pitchFamily="34" charset="0"/>
              <a:buChar char="•"/>
            </a:pPr>
            <a:r>
              <a:rPr lang="en-US" dirty="0" smtClean="0"/>
              <a:t>60% of parents read the recipes sent home and 30% tried the recipes</a:t>
            </a:r>
          </a:p>
          <a:p>
            <a:pPr marL="178027" indent="-178027">
              <a:buFont typeface="Arial" panose="020B0604020202020204" pitchFamily="34" charset="0"/>
              <a:buChar char="•"/>
            </a:pPr>
            <a:r>
              <a:rPr lang="en-US" dirty="0" smtClean="0"/>
              <a:t>27% of parents walked with their child to earn “Bonus Miles” for their child’s class. </a:t>
            </a:r>
          </a:p>
          <a:p>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t>9</a:t>
            </a:fld>
            <a:endParaRPr lang="en-US"/>
          </a:p>
        </p:txBody>
      </p:sp>
    </p:spTree>
    <p:extLst>
      <p:ext uri="{BB962C8B-B14F-4D97-AF65-F5344CB8AC3E}">
        <p14:creationId xmlns:p14="http://schemas.microsoft.com/office/powerpoint/2010/main" val="2215782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8ED8A3-9483-4D94-BACB-0D2F6B793B7F}" type="datetime1">
              <a:rPr lang="en-US" smtClean="0"/>
              <a:t>6/5/2017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7DB67-C925-4AC8-B5F6-95B530202B45}" type="slidenum">
              <a:rPr lang="en-US" smtClean="0"/>
              <a:t>‹#›</a:t>
            </a:fld>
            <a:endParaRPr lang="en-US"/>
          </a:p>
        </p:txBody>
      </p:sp>
    </p:spTree>
    <p:extLst>
      <p:ext uri="{BB962C8B-B14F-4D97-AF65-F5344CB8AC3E}">
        <p14:creationId xmlns:p14="http://schemas.microsoft.com/office/powerpoint/2010/main" val="3270992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F020FF-B5E1-4AA7-869E-25AC9EA2A5C8}" type="datetime1">
              <a:rPr lang="en-US" smtClean="0"/>
              <a:t>6/5/2017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7DB67-C925-4AC8-B5F6-95B530202B45}" type="slidenum">
              <a:rPr lang="en-US" smtClean="0"/>
              <a:t>‹#›</a:t>
            </a:fld>
            <a:endParaRPr lang="en-US"/>
          </a:p>
        </p:txBody>
      </p:sp>
    </p:spTree>
    <p:extLst>
      <p:ext uri="{BB962C8B-B14F-4D97-AF65-F5344CB8AC3E}">
        <p14:creationId xmlns:p14="http://schemas.microsoft.com/office/powerpoint/2010/main" val="22417753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3" y="1600206"/>
            <a:ext cx="4047067" cy="4525963"/>
          </a:xfrm>
        </p:spPr>
        <p:txBody>
          <a:bodyPr/>
          <a:lstStyle/>
          <a:p>
            <a:pPr lvl="0"/>
            <a:endParaRPr lang="en-US" noProof="0" smtClean="0"/>
          </a:p>
        </p:txBody>
      </p:sp>
      <p:sp>
        <p:nvSpPr>
          <p:cNvPr id="4" name="Text Placeholder 3"/>
          <p:cNvSpPr>
            <a:spLocks noGrp="1"/>
          </p:cNvSpPr>
          <p:nvPr>
            <p:ph type="body" sz="half" idx="2"/>
          </p:nvPr>
        </p:nvSpPr>
        <p:spPr>
          <a:xfrm>
            <a:off x="463973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758030-7207-4D5E-88DE-80DFEDA3FF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59276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D1C5D1-21D0-41A7-8EBD-E7E744F528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5670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Calibri" pitchFamily="34" charset="0"/>
              </a:defRPr>
            </a:lvl1pPr>
          </a:lstStyle>
          <a:p>
            <a:pPr>
              <a:defRPr/>
            </a:pPr>
            <a:fld id="{5E6DD0A0-A9DD-40AB-8253-57EF5771474D}" type="slidenum">
              <a:rPr lang="en-US"/>
              <a:pPr>
                <a:defRPr/>
              </a:pPr>
              <a:t>‹#›</a:t>
            </a:fld>
            <a:endParaRPr lang="en-US"/>
          </a:p>
        </p:txBody>
      </p:sp>
    </p:spTree>
    <p:extLst>
      <p:ext uri="{BB962C8B-B14F-4D97-AF65-F5344CB8AC3E}">
        <p14:creationId xmlns:p14="http://schemas.microsoft.com/office/powerpoint/2010/main" val="7268186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9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Calibri" pitchFamily="34" charset="0"/>
              </a:defRPr>
            </a:lvl1pPr>
          </a:lstStyle>
          <a:p>
            <a:pPr>
              <a:defRPr/>
            </a:pPr>
            <a:fld id="{9800D7EE-F70A-494F-9F67-B7957E728FDE}" type="slidenum">
              <a:rPr lang="en-US"/>
              <a:pPr>
                <a:defRPr/>
              </a:pPr>
              <a:t>‹#›</a:t>
            </a:fld>
            <a:endParaRPr lang="en-US"/>
          </a:p>
        </p:txBody>
      </p:sp>
    </p:spTree>
    <p:extLst>
      <p:ext uri="{BB962C8B-B14F-4D97-AF65-F5344CB8AC3E}">
        <p14:creationId xmlns:p14="http://schemas.microsoft.com/office/powerpoint/2010/main" val="23615261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Calibri" pitchFamily="34" charset="0"/>
              </a:defRPr>
            </a:lvl1pPr>
          </a:lstStyle>
          <a:p>
            <a:pPr>
              <a:defRPr/>
            </a:pPr>
            <a:fld id="{7CA065A3-3F24-4E4A-B174-25908776730D}" type="slidenum">
              <a:rPr lang="en-US"/>
              <a:pPr>
                <a:defRPr/>
              </a:pPr>
              <a:t>‹#›</a:t>
            </a:fld>
            <a:endParaRPr lang="en-US"/>
          </a:p>
        </p:txBody>
      </p:sp>
    </p:spTree>
    <p:extLst>
      <p:ext uri="{BB962C8B-B14F-4D97-AF65-F5344CB8AC3E}">
        <p14:creationId xmlns:p14="http://schemas.microsoft.com/office/powerpoint/2010/main" val="40803914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Calibri" pitchFamily="34" charset="0"/>
              </a:defRPr>
            </a:lvl1pPr>
          </a:lstStyle>
          <a:p>
            <a:pPr>
              <a:defRPr/>
            </a:pPr>
            <a:fld id="{661028B1-2267-4BD5-BA59-7691D78B2C47}" type="slidenum">
              <a:rPr lang="en-US"/>
              <a:pPr>
                <a:defRPr/>
              </a:pPr>
              <a:t>‹#›</a:t>
            </a:fld>
            <a:endParaRPr lang="en-US"/>
          </a:p>
        </p:txBody>
      </p:sp>
    </p:spTree>
    <p:extLst>
      <p:ext uri="{BB962C8B-B14F-4D97-AF65-F5344CB8AC3E}">
        <p14:creationId xmlns:p14="http://schemas.microsoft.com/office/powerpoint/2010/main" val="34610998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Calibri" pitchFamily="34" charset="0"/>
              </a:defRPr>
            </a:lvl1pPr>
          </a:lstStyle>
          <a:p>
            <a:pPr>
              <a:defRPr/>
            </a:pPr>
            <a:fld id="{42E320FB-B641-4D5C-9840-C0C163AEA59E}" type="slidenum">
              <a:rPr lang="en-US"/>
              <a:pPr>
                <a:defRPr/>
              </a:pPr>
              <a:t>‹#›</a:t>
            </a:fld>
            <a:endParaRPr lang="en-US"/>
          </a:p>
        </p:txBody>
      </p:sp>
    </p:spTree>
    <p:extLst>
      <p:ext uri="{BB962C8B-B14F-4D97-AF65-F5344CB8AC3E}">
        <p14:creationId xmlns:p14="http://schemas.microsoft.com/office/powerpoint/2010/main" val="38485939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Calibri" pitchFamily="34" charset="0"/>
              </a:defRPr>
            </a:lvl1pPr>
          </a:lstStyle>
          <a:p>
            <a:pPr>
              <a:defRPr/>
            </a:pPr>
            <a:fld id="{AE235E7B-4137-4FEF-A926-352AFA5E1285}" type="slidenum">
              <a:rPr lang="en-US"/>
              <a:pPr>
                <a:defRPr/>
              </a:pPr>
              <a:t>‹#›</a:t>
            </a:fld>
            <a:endParaRPr lang="en-US"/>
          </a:p>
        </p:txBody>
      </p:sp>
    </p:spTree>
    <p:extLst>
      <p:ext uri="{BB962C8B-B14F-4D97-AF65-F5344CB8AC3E}">
        <p14:creationId xmlns:p14="http://schemas.microsoft.com/office/powerpoint/2010/main" val="28641324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Calibri" pitchFamily="34" charset="0"/>
              </a:defRPr>
            </a:lvl1pPr>
          </a:lstStyle>
          <a:p>
            <a:pPr>
              <a:defRPr/>
            </a:pPr>
            <a:fld id="{99591A1C-BEB5-4EC6-B63F-7FE13B25FFFC}" type="slidenum">
              <a:rPr lang="en-US"/>
              <a:pPr>
                <a:defRPr/>
              </a:pPr>
              <a:t>‹#›</a:t>
            </a:fld>
            <a:endParaRPr lang="en-US"/>
          </a:p>
        </p:txBody>
      </p:sp>
    </p:spTree>
    <p:extLst>
      <p:ext uri="{BB962C8B-B14F-4D97-AF65-F5344CB8AC3E}">
        <p14:creationId xmlns:p14="http://schemas.microsoft.com/office/powerpoint/2010/main" val="34433220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14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Calibri" pitchFamily="34" charset="0"/>
              </a:defRPr>
            </a:lvl1pPr>
          </a:lstStyle>
          <a:p>
            <a:pPr>
              <a:defRPr/>
            </a:pPr>
            <a:fld id="{485D4BCB-039B-4495-80C8-68956F6496C1}" type="slidenum">
              <a:rPr lang="en-US"/>
              <a:pPr>
                <a:defRPr/>
              </a:pPr>
              <a:t>‹#›</a:t>
            </a:fld>
            <a:endParaRPr lang="en-US"/>
          </a:p>
        </p:txBody>
      </p:sp>
    </p:spTree>
    <p:extLst>
      <p:ext uri="{BB962C8B-B14F-4D97-AF65-F5344CB8AC3E}">
        <p14:creationId xmlns:p14="http://schemas.microsoft.com/office/powerpoint/2010/main" val="2679279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981510-9F7A-4DE6-9D51-184792C9A9F5}" type="datetime1">
              <a:rPr lang="en-US" smtClean="0"/>
              <a:t>6/5/2017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7DB67-C925-4AC8-B5F6-95B530202B45}" type="slidenum">
              <a:rPr lang="en-US" smtClean="0"/>
              <a:t>‹#›</a:t>
            </a:fld>
            <a:endParaRPr lang="en-US"/>
          </a:p>
        </p:txBody>
      </p:sp>
    </p:spTree>
    <p:extLst>
      <p:ext uri="{BB962C8B-B14F-4D97-AF65-F5344CB8AC3E}">
        <p14:creationId xmlns:p14="http://schemas.microsoft.com/office/powerpoint/2010/main" val="19967818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Calibri" pitchFamily="34" charset="0"/>
              </a:defRPr>
            </a:lvl1pPr>
          </a:lstStyle>
          <a:p>
            <a:pPr>
              <a:defRPr/>
            </a:pPr>
            <a:fld id="{891F32F6-1B31-446E-A71A-53E5D4CF2E94}" type="slidenum">
              <a:rPr lang="en-US"/>
              <a:pPr>
                <a:defRPr/>
              </a:pPr>
              <a:t>‹#›</a:t>
            </a:fld>
            <a:endParaRPr lang="en-US"/>
          </a:p>
        </p:txBody>
      </p:sp>
    </p:spTree>
    <p:extLst>
      <p:ext uri="{BB962C8B-B14F-4D97-AF65-F5344CB8AC3E}">
        <p14:creationId xmlns:p14="http://schemas.microsoft.com/office/powerpoint/2010/main" val="17097015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Calibri" pitchFamily="34" charset="0"/>
              </a:defRPr>
            </a:lvl1pPr>
          </a:lstStyle>
          <a:p>
            <a:pPr>
              <a:defRPr/>
            </a:pPr>
            <a:fld id="{77FCB7DA-BA7F-4373-98AC-AF2A2790C5D9}" type="slidenum">
              <a:rPr lang="en-US"/>
              <a:pPr>
                <a:defRPr/>
              </a:pPr>
              <a:t>‹#›</a:t>
            </a:fld>
            <a:endParaRPr lang="en-US"/>
          </a:p>
        </p:txBody>
      </p:sp>
    </p:spTree>
    <p:extLst>
      <p:ext uri="{BB962C8B-B14F-4D97-AF65-F5344CB8AC3E}">
        <p14:creationId xmlns:p14="http://schemas.microsoft.com/office/powerpoint/2010/main" val="39200993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49" y="274735"/>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Calibri" pitchFamily="34" charset="0"/>
              </a:defRPr>
            </a:lvl1pPr>
          </a:lstStyle>
          <a:p>
            <a:pPr>
              <a:defRPr/>
            </a:pPr>
            <a:fld id="{322FB29E-A3E1-4748-9515-7D555C83DBE3}" type="slidenum">
              <a:rPr lang="en-US"/>
              <a:pPr>
                <a:defRPr/>
              </a:pPr>
              <a:t>‹#›</a:t>
            </a:fld>
            <a:endParaRPr lang="en-US"/>
          </a:p>
        </p:txBody>
      </p:sp>
    </p:spTree>
    <p:extLst>
      <p:ext uri="{BB962C8B-B14F-4D97-AF65-F5344CB8AC3E}">
        <p14:creationId xmlns:p14="http://schemas.microsoft.com/office/powerpoint/2010/main" val="10399850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0"/>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3" y="3938685"/>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7"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Calibri" pitchFamily="34" charset="0"/>
              </a:defRPr>
            </a:lvl1pPr>
          </a:lstStyle>
          <a:p>
            <a:pPr>
              <a:defRPr/>
            </a:pPr>
            <a:fld id="{4D8D1759-6F6A-4119-B66E-AE298BE123C6}" type="slidenum">
              <a:rPr lang="en-US"/>
              <a:pPr>
                <a:defRPr/>
              </a:pPr>
              <a:t>‹#›</a:t>
            </a:fld>
            <a:endParaRPr lang="en-US"/>
          </a:p>
        </p:txBody>
      </p:sp>
    </p:spTree>
    <p:extLst>
      <p:ext uri="{BB962C8B-B14F-4D97-AF65-F5344CB8AC3E}">
        <p14:creationId xmlns:p14="http://schemas.microsoft.com/office/powerpoint/2010/main" val="11608320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3" y="1600200"/>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0"/>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3" y="3938685"/>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39733" y="3938685"/>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Calibri" pitchFamily="34" charset="0"/>
              </a:defRPr>
            </a:lvl1pPr>
          </a:lstStyle>
          <a:p>
            <a:pPr>
              <a:defRPr/>
            </a:pPr>
            <a:fld id="{6B45EDF7-3DFC-4ADE-AC85-B7B93F5565FF}" type="slidenum">
              <a:rPr lang="en-US"/>
              <a:pPr>
                <a:defRPr/>
              </a:pPr>
              <a:t>‹#›</a:t>
            </a:fld>
            <a:endParaRPr lang="en-US"/>
          </a:p>
        </p:txBody>
      </p:sp>
    </p:spTree>
    <p:extLst>
      <p:ext uri="{BB962C8B-B14F-4D97-AF65-F5344CB8AC3E}">
        <p14:creationId xmlns:p14="http://schemas.microsoft.com/office/powerpoint/2010/main" val="42293278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35"/>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Calibri" pitchFamily="34" charset="0"/>
              </a:defRPr>
            </a:lvl1pPr>
          </a:lstStyle>
          <a:p>
            <a:pPr>
              <a:defRPr/>
            </a:pPr>
            <a:fld id="{FE6B28A6-380F-45AD-851A-5CE71F94ED50}" type="slidenum">
              <a:rPr lang="en-US"/>
              <a:pPr>
                <a:defRPr/>
              </a:pPr>
              <a:t>‹#›</a:t>
            </a:fld>
            <a:endParaRPr lang="en-US"/>
          </a:p>
        </p:txBody>
      </p:sp>
    </p:spTree>
    <p:extLst>
      <p:ext uri="{BB962C8B-B14F-4D97-AF65-F5344CB8AC3E}">
        <p14:creationId xmlns:p14="http://schemas.microsoft.com/office/powerpoint/2010/main" val="42548810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3" y="1600206"/>
            <a:ext cx="4047067" cy="4525963"/>
          </a:xfrm>
        </p:spPr>
        <p:txBody>
          <a:bodyPr/>
          <a:lstStyle/>
          <a:p>
            <a:pPr lvl="0"/>
            <a:endParaRPr lang="en-US" noProof="0" smtClean="0"/>
          </a:p>
        </p:txBody>
      </p:sp>
      <p:sp>
        <p:nvSpPr>
          <p:cNvPr id="4" name="Text Placeholder 3"/>
          <p:cNvSpPr>
            <a:spLocks noGrp="1"/>
          </p:cNvSpPr>
          <p:nvPr>
            <p:ph type="body" sz="half" idx="2"/>
          </p:nvPr>
        </p:nvSpPr>
        <p:spPr>
          <a:xfrm>
            <a:off x="463973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Calibri" pitchFamily="34" charset="0"/>
              </a:defRPr>
            </a:lvl1pPr>
          </a:lstStyle>
          <a:p>
            <a:pPr>
              <a:defRPr/>
            </a:pPr>
            <a:fld id="{6CE1823A-B96C-4C92-8664-B146281363F7}" type="slidenum">
              <a:rPr lang="en-US"/>
              <a:pPr>
                <a:defRPr/>
              </a:pPr>
              <a:t>‹#›</a:t>
            </a:fld>
            <a:endParaRPr lang="en-US"/>
          </a:p>
        </p:txBody>
      </p:sp>
    </p:spTree>
    <p:extLst>
      <p:ext uri="{BB962C8B-B14F-4D97-AF65-F5344CB8AC3E}">
        <p14:creationId xmlns:p14="http://schemas.microsoft.com/office/powerpoint/2010/main" val="23016048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Calibri" pitchFamily="34" charset="0"/>
              </a:defRPr>
            </a:lvl1pPr>
          </a:lstStyle>
          <a:p>
            <a:pPr>
              <a:defRPr/>
            </a:pPr>
            <a:fld id="{93199ED5-BA79-4486-8FC2-0BA432B790DC}" type="slidenum">
              <a:rPr lang="en-US"/>
              <a:pPr>
                <a:defRPr/>
              </a:pPr>
              <a:t>‹#›</a:t>
            </a:fld>
            <a:endParaRPr lang="en-US"/>
          </a:p>
        </p:txBody>
      </p:sp>
    </p:spTree>
    <p:extLst>
      <p:ext uri="{BB962C8B-B14F-4D97-AF65-F5344CB8AC3E}">
        <p14:creationId xmlns:p14="http://schemas.microsoft.com/office/powerpoint/2010/main" val="27691410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837237-9BAC-4844-9184-6816CF70E311}" type="slidenum">
              <a:rPr lang="en-US"/>
              <a:pPr>
                <a:defRPr/>
              </a:pPr>
              <a:t>‹#›</a:t>
            </a:fld>
            <a:endParaRPr lang="en-US"/>
          </a:p>
        </p:txBody>
      </p:sp>
    </p:spTree>
    <p:extLst>
      <p:ext uri="{BB962C8B-B14F-4D97-AF65-F5344CB8AC3E}">
        <p14:creationId xmlns:p14="http://schemas.microsoft.com/office/powerpoint/2010/main" val="41617480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2FE9F9-08A4-4E42-99AD-256AD198D6BD}" type="slidenum">
              <a:rPr lang="en-US"/>
              <a:pPr>
                <a:defRPr/>
              </a:pPr>
              <a:t>‹#›</a:t>
            </a:fld>
            <a:endParaRPr lang="en-US"/>
          </a:p>
        </p:txBody>
      </p:sp>
    </p:spTree>
    <p:extLst>
      <p:ext uri="{BB962C8B-B14F-4D97-AF65-F5344CB8AC3E}">
        <p14:creationId xmlns:p14="http://schemas.microsoft.com/office/powerpoint/2010/main" val="3567607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30"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44563" y="1828801"/>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44563" y="39624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p:txBody>
          <a:bodyPr/>
          <a:lstStyle>
            <a:lvl1pPr>
              <a:defRPr/>
            </a:lvl1pPr>
          </a:lstStyle>
          <a:p>
            <a:pPr>
              <a:defRPr/>
            </a:pPr>
            <a:fld id="{16780540-84BE-4C62-AEA5-4582B26A64AA}" type="datetime1">
              <a:rPr lang="en-US" smtClean="0">
                <a:solidFill>
                  <a:prstClr val="black">
                    <a:tint val="75000"/>
                  </a:prstClr>
                </a:solidFill>
              </a:rPr>
              <a:pPr>
                <a:defRPr/>
              </a:pPr>
              <a:t>6/5/2017</a:t>
            </a:fld>
            <a:endParaRPr lang="en-US">
              <a:solidFill>
                <a:prstClr val="black">
                  <a:tint val="75000"/>
                </a:prstClr>
              </a:solidFill>
            </a:endParaRPr>
          </a:p>
        </p:txBody>
      </p:sp>
      <p:sp>
        <p:nvSpPr>
          <p:cNvPr id="7" name="Rectangle 9"/>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Rectangle 10"/>
          <p:cNvSpPr>
            <a:spLocks noGrp="1" noChangeArrowheads="1"/>
          </p:cNvSpPr>
          <p:nvPr>
            <p:ph type="sldNum" sz="quarter" idx="12"/>
          </p:nvPr>
        </p:nvSpPr>
        <p:spPr/>
        <p:txBody>
          <a:bodyPr/>
          <a:lstStyle>
            <a:lvl1pPr>
              <a:defRPr/>
            </a:lvl1pPr>
          </a:lstStyle>
          <a:p>
            <a:pPr>
              <a:defRPr/>
            </a:pPr>
            <a:fld id="{2B2AB564-C4A5-4F95-B2AE-66714441B3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177180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5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832A8A-A1AA-4942-82F1-9ED3F943E359}" type="slidenum">
              <a:rPr lang="en-US"/>
              <a:pPr>
                <a:defRPr/>
              </a:pPr>
              <a:t>‹#›</a:t>
            </a:fld>
            <a:endParaRPr lang="en-US"/>
          </a:p>
        </p:txBody>
      </p:sp>
    </p:spTree>
    <p:extLst>
      <p:ext uri="{BB962C8B-B14F-4D97-AF65-F5344CB8AC3E}">
        <p14:creationId xmlns:p14="http://schemas.microsoft.com/office/powerpoint/2010/main" val="23582408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721103-598D-47A6-961F-04B9DD59A2E4}" type="slidenum">
              <a:rPr lang="en-US"/>
              <a:pPr>
                <a:defRPr/>
              </a:pPr>
              <a:t>‹#›</a:t>
            </a:fld>
            <a:endParaRPr lang="en-US"/>
          </a:p>
        </p:txBody>
      </p:sp>
    </p:spTree>
    <p:extLst>
      <p:ext uri="{BB962C8B-B14F-4D97-AF65-F5344CB8AC3E}">
        <p14:creationId xmlns:p14="http://schemas.microsoft.com/office/powerpoint/2010/main" val="21041754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785D88A-B005-4F93-A0E9-B8C8A22D9B10}" type="slidenum">
              <a:rPr lang="en-US"/>
              <a:pPr>
                <a:defRPr/>
              </a:pPr>
              <a:t>‹#›</a:t>
            </a:fld>
            <a:endParaRPr lang="en-US"/>
          </a:p>
        </p:txBody>
      </p:sp>
    </p:spTree>
    <p:extLst>
      <p:ext uri="{BB962C8B-B14F-4D97-AF65-F5344CB8AC3E}">
        <p14:creationId xmlns:p14="http://schemas.microsoft.com/office/powerpoint/2010/main" val="20998586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B6C9EF5-7A9F-4C24-8DD3-7166DE443EDC}" type="slidenum">
              <a:rPr lang="en-US"/>
              <a:pPr>
                <a:defRPr/>
              </a:pPr>
              <a:t>‹#›</a:t>
            </a:fld>
            <a:endParaRPr lang="en-US"/>
          </a:p>
        </p:txBody>
      </p:sp>
    </p:spTree>
    <p:extLst>
      <p:ext uri="{BB962C8B-B14F-4D97-AF65-F5344CB8AC3E}">
        <p14:creationId xmlns:p14="http://schemas.microsoft.com/office/powerpoint/2010/main" val="22127810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BCD0A9-0113-424E-867F-35A7CD9E6CE7}" type="slidenum">
              <a:rPr lang="en-US"/>
              <a:pPr>
                <a:defRPr/>
              </a:pPr>
              <a:t>‹#›</a:t>
            </a:fld>
            <a:endParaRPr lang="en-US"/>
          </a:p>
        </p:txBody>
      </p:sp>
    </p:spTree>
    <p:extLst>
      <p:ext uri="{BB962C8B-B14F-4D97-AF65-F5344CB8AC3E}">
        <p14:creationId xmlns:p14="http://schemas.microsoft.com/office/powerpoint/2010/main" val="22698679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10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7DEA53-51BF-40A7-B593-56BC83727BC8}" type="slidenum">
              <a:rPr lang="en-US"/>
              <a:pPr>
                <a:defRPr/>
              </a:pPr>
              <a:t>‹#›</a:t>
            </a:fld>
            <a:endParaRPr lang="en-US"/>
          </a:p>
        </p:txBody>
      </p:sp>
    </p:spTree>
    <p:extLst>
      <p:ext uri="{BB962C8B-B14F-4D97-AF65-F5344CB8AC3E}">
        <p14:creationId xmlns:p14="http://schemas.microsoft.com/office/powerpoint/2010/main" val="12809106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B6EE74-6A4E-4762-B8E6-14CBF082BF76}" type="slidenum">
              <a:rPr lang="en-US"/>
              <a:pPr>
                <a:defRPr/>
              </a:pPr>
              <a:t>‹#›</a:t>
            </a:fld>
            <a:endParaRPr lang="en-US"/>
          </a:p>
        </p:txBody>
      </p:sp>
    </p:spTree>
    <p:extLst>
      <p:ext uri="{BB962C8B-B14F-4D97-AF65-F5344CB8AC3E}">
        <p14:creationId xmlns:p14="http://schemas.microsoft.com/office/powerpoint/2010/main" val="405730279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E2AF82-6A86-41B1-9401-BE823E6DD3A8}" type="slidenum">
              <a:rPr lang="en-US"/>
              <a:pPr>
                <a:defRPr/>
              </a:pPr>
              <a:t>‹#›</a:t>
            </a:fld>
            <a:endParaRPr lang="en-US"/>
          </a:p>
        </p:txBody>
      </p:sp>
    </p:spTree>
    <p:extLst>
      <p:ext uri="{BB962C8B-B14F-4D97-AF65-F5344CB8AC3E}">
        <p14:creationId xmlns:p14="http://schemas.microsoft.com/office/powerpoint/2010/main" val="19702049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29" y="274695"/>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8CE9E6-A592-45E5-A288-8314223D1522}" type="slidenum">
              <a:rPr lang="en-US"/>
              <a:pPr>
                <a:defRPr/>
              </a:pPr>
              <a:t>‹#›</a:t>
            </a:fld>
            <a:endParaRPr lang="en-US"/>
          </a:p>
        </p:txBody>
      </p:sp>
    </p:spTree>
    <p:extLst>
      <p:ext uri="{BB962C8B-B14F-4D97-AF65-F5344CB8AC3E}">
        <p14:creationId xmlns:p14="http://schemas.microsoft.com/office/powerpoint/2010/main" val="25786562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0"/>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3" y="3938645"/>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9AC8DDA-F6B4-4716-953F-7EDF3FDE9F00}" type="slidenum">
              <a:rPr lang="en-US"/>
              <a:pPr>
                <a:defRPr/>
              </a:pPr>
              <a:t>‹#›</a:t>
            </a:fld>
            <a:endParaRPr lang="en-US"/>
          </a:p>
        </p:txBody>
      </p:sp>
    </p:spTree>
    <p:extLst>
      <p:ext uri="{BB962C8B-B14F-4D97-AF65-F5344CB8AC3E}">
        <p14:creationId xmlns:p14="http://schemas.microsoft.com/office/powerpoint/2010/main" val="1151596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30"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44563"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9"/>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10"/>
          <p:cNvSpPr>
            <a:spLocks noGrp="1" noChangeArrowheads="1"/>
          </p:cNvSpPr>
          <p:nvPr>
            <p:ph type="sldNum" sz="quarter" idx="12"/>
          </p:nvPr>
        </p:nvSpPr>
        <p:spPr/>
        <p:txBody>
          <a:bodyPr/>
          <a:lstStyle>
            <a:lvl1pPr>
              <a:defRPr/>
            </a:lvl1pPr>
          </a:lstStyle>
          <a:p>
            <a:pPr>
              <a:defRPr/>
            </a:pPr>
            <a:fld id="{D7B4E648-BE45-400F-8418-9148D0BDF68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2377022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3" y="1600200"/>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0"/>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3" y="3938645"/>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39733" y="3938645"/>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A3D02DC-50D5-427F-BBBC-4AAD05410028}" type="slidenum">
              <a:rPr lang="en-US"/>
              <a:pPr>
                <a:defRPr/>
              </a:pPr>
              <a:t>‹#›</a:t>
            </a:fld>
            <a:endParaRPr lang="en-US"/>
          </a:p>
        </p:txBody>
      </p:sp>
    </p:spTree>
    <p:extLst>
      <p:ext uri="{BB962C8B-B14F-4D97-AF65-F5344CB8AC3E}">
        <p14:creationId xmlns:p14="http://schemas.microsoft.com/office/powerpoint/2010/main" val="11763976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95"/>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6AD90D4-7DAF-4D12-960C-25467F361242}" type="slidenum">
              <a:rPr lang="en-US"/>
              <a:pPr>
                <a:defRPr/>
              </a:pPr>
              <a:t>‹#›</a:t>
            </a:fld>
            <a:endParaRPr lang="en-US"/>
          </a:p>
        </p:txBody>
      </p:sp>
    </p:spTree>
    <p:extLst>
      <p:ext uri="{BB962C8B-B14F-4D97-AF65-F5344CB8AC3E}">
        <p14:creationId xmlns:p14="http://schemas.microsoft.com/office/powerpoint/2010/main" val="40474861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3" y="1600206"/>
            <a:ext cx="4047067" cy="4525963"/>
          </a:xfrm>
        </p:spPr>
        <p:txBody>
          <a:bodyPr/>
          <a:lstStyle/>
          <a:p>
            <a:pPr lvl="0"/>
            <a:endParaRPr lang="en-US" noProof="0" smtClean="0"/>
          </a:p>
        </p:txBody>
      </p:sp>
      <p:sp>
        <p:nvSpPr>
          <p:cNvPr id="4" name="Text Placeholder 3"/>
          <p:cNvSpPr>
            <a:spLocks noGrp="1"/>
          </p:cNvSpPr>
          <p:nvPr>
            <p:ph type="body" sz="half" idx="2"/>
          </p:nvPr>
        </p:nvSpPr>
        <p:spPr>
          <a:xfrm>
            <a:off x="463973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5A4DB2-4075-472E-94D2-3A031C2C48A5}" type="slidenum">
              <a:rPr lang="en-US"/>
              <a:pPr>
                <a:defRPr/>
              </a:pPr>
              <a:t>‹#›</a:t>
            </a:fld>
            <a:endParaRPr lang="en-US"/>
          </a:p>
        </p:txBody>
      </p:sp>
    </p:spTree>
    <p:extLst>
      <p:ext uri="{BB962C8B-B14F-4D97-AF65-F5344CB8AC3E}">
        <p14:creationId xmlns:p14="http://schemas.microsoft.com/office/powerpoint/2010/main" val="34781042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66B6BC-3883-49E4-B5FB-9B85B05CF871}" type="slidenum">
              <a:rPr lang="en-US"/>
              <a:pPr>
                <a:defRPr/>
              </a:pPr>
              <a:t>‹#›</a:t>
            </a:fld>
            <a:endParaRPr lang="en-US"/>
          </a:p>
        </p:txBody>
      </p:sp>
    </p:spTree>
    <p:extLst>
      <p:ext uri="{BB962C8B-B14F-4D97-AF65-F5344CB8AC3E}">
        <p14:creationId xmlns:p14="http://schemas.microsoft.com/office/powerpoint/2010/main" val="26929749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80835" indent="0" algn="ctr">
              <a:buNone/>
              <a:defRPr/>
            </a:lvl2pPr>
            <a:lvl3pPr marL="761670" indent="0" algn="ctr">
              <a:buNone/>
              <a:defRPr/>
            </a:lvl3pPr>
            <a:lvl4pPr marL="1142503" indent="0" algn="ctr">
              <a:buNone/>
              <a:defRPr/>
            </a:lvl4pPr>
            <a:lvl5pPr marL="1523329" indent="0" algn="ctr">
              <a:buNone/>
              <a:defRPr/>
            </a:lvl5pPr>
            <a:lvl6pPr marL="1904162" indent="0" algn="ctr">
              <a:buNone/>
              <a:defRPr/>
            </a:lvl6pPr>
            <a:lvl7pPr marL="2284997" indent="0" algn="ctr">
              <a:buNone/>
              <a:defRPr/>
            </a:lvl7pPr>
            <a:lvl8pPr marL="2665827" indent="0" algn="ctr">
              <a:buNone/>
              <a:defRPr/>
            </a:lvl8pPr>
            <a:lvl9pPr marL="304665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F8605-F3A9-4C77-9681-6BB9084F5018}" type="slidenum">
              <a:rPr lang="en-US"/>
              <a:pPr>
                <a:defRPr/>
              </a:pPr>
              <a:t>‹#›</a:t>
            </a:fld>
            <a:endParaRPr lang="en-US"/>
          </a:p>
        </p:txBody>
      </p:sp>
    </p:spTree>
    <p:extLst>
      <p:ext uri="{BB962C8B-B14F-4D97-AF65-F5344CB8AC3E}">
        <p14:creationId xmlns:p14="http://schemas.microsoft.com/office/powerpoint/2010/main" val="40833638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201922-A01C-4DC2-ABB8-E6AD955F0874}" type="slidenum">
              <a:rPr lang="en-US"/>
              <a:pPr>
                <a:defRPr/>
              </a:pPr>
              <a:t>‹#›</a:t>
            </a:fld>
            <a:endParaRPr lang="en-US"/>
          </a:p>
        </p:txBody>
      </p:sp>
    </p:spTree>
    <p:extLst>
      <p:ext uri="{BB962C8B-B14F-4D97-AF65-F5344CB8AC3E}">
        <p14:creationId xmlns:p14="http://schemas.microsoft.com/office/powerpoint/2010/main" val="385279188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89"/>
            <a:ext cx="7772400" cy="1362075"/>
          </a:xfrm>
        </p:spPr>
        <p:txBody>
          <a:bodyPr anchor="t"/>
          <a:lstStyle>
            <a:lvl1pPr algn="l">
              <a:defRPr sz="33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00"/>
            </a:lvl1pPr>
            <a:lvl2pPr marL="380835" indent="0">
              <a:buNone/>
              <a:defRPr sz="1500"/>
            </a:lvl2pPr>
            <a:lvl3pPr marL="761670" indent="0">
              <a:buNone/>
              <a:defRPr sz="1300"/>
            </a:lvl3pPr>
            <a:lvl4pPr marL="1142503" indent="0">
              <a:buNone/>
              <a:defRPr sz="1200"/>
            </a:lvl4pPr>
            <a:lvl5pPr marL="1523329" indent="0">
              <a:buNone/>
              <a:defRPr sz="1200"/>
            </a:lvl5pPr>
            <a:lvl6pPr marL="1904162" indent="0">
              <a:buNone/>
              <a:defRPr sz="1200"/>
            </a:lvl6pPr>
            <a:lvl7pPr marL="2284997" indent="0">
              <a:buNone/>
              <a:defRPr sz="1200"/>
            </a:lvl7pPr>
            <a:lvl8pPr marL="2665827" indent="0">
              <a:buNone/>
              <a:defRPr sz="1200"/>
            </a:lvl8pPr>
            <a:lvl9pPr marL="3046658" indent="0">
              <a:buNone/>
              <a:defRPr sz="1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17E1D3-BC1A-4726-83C6-0786A89EF40A}" type="slidenum">
              <a:rPr lang="en-US"/>
              <a:pPr>
                <a:defRPr/>
              </a:pPr>
              <a:t>‹#›</a:t>
            </a:fld>
            <a:endParaRPr lang="en-US"/>
          </a:p>
        </p:txBody>
      </p:sp>
    </p:spTree>
    <p:extLst>
      <p:ext uri="{BB962C8B-B14F-4D97-AF65-F5344CB8AC3E}">
        <p14:creationId xmlns:p14="http://schemas.microsoft.com/office/powerpoint/2010/main" val="28808987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4" y="1600206"/>
            <a:ext cx="4047067" cy="4525963"/>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9" y="1600206"/>
            <a:ext cx="4047067" cy="4525963"/>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553E491-6254-457A-B4AB-615ECEE039BB}" type="slidenum">
              <a:rPr lang="en-US"/>
              <a:pPr>
                <a:defRPr/>
              </a:pPr>
              <a:t>‹#›</a:t>
            </a:fld>
            <a:endParaRPr lang="en-US"/>
          </a:p>
        </p:txBody>
      </p:sp>
    </p:spTree>
    <p:extLst>
      <p:ext uri="{BB962C8B-B14F-4D97-AF65-F5344CB8AC3E}">
        <p14:creationId xmlns:p14="http://schemas.microsoft.com/office/powerpoint/2010/main" val="37781374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012" cy="639763"/>
          </a:xfrm>
        </p:spPr>
        <p:txBody>
          <a:bodyPr anchor="b"/>
          <a:lstStyle>
            <a:lvl1pPr marL="0" indent="0">
              <a:buNone/>
              <a:defRPr sz="2000" b="1"/>
            </a:lvl1pPr>
            <a:lvl2pPr marL="380835" indent="0">
              <a:buNone/>
              <a:defRPr sz="1700" b="1"/>
            </a:lvl2pPr>
            <a:lvl3pPr marL="761670" indent="0">
              <a:buNone/>
              <a:defRPr sz="1500" b="1"/>
            </a:lvl3pPr>
            <a:lvl4pPr marL="1142503" indent="0">
              <a:buNone/>
              <a:defRPr sz="1300" b="1"/>
            </a:lvl4pPr>
            <a:lvl5pPr marL="1523329" indent="0">
              <a:buNone/>
              <a:defRPr sz="1300" b="1"/>
            </a:lvl5pPr>
            <a:lvl6pPr marL="1904162" indent="0">
              <a:buNone/>
              <a:defRPr sz="1300" b="1"/>
            </a:lvl6pPr>
            <a:lvl7pPr marL="2284997" indent="0">
              <a:buNone/>
              <a:defRPr sz="1300" b="1"/>
            </a:lvl7pPr>
            <a:lvl8pPr marL="2665827" indent="0">
              <a:buNone/>
              <a:defRPr sz="1300" b="1"/>
            </a:lvl8pPr>
            <a:lvl9pPr marL="3046658"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7"/>
            <a:ext cx="4041422" cy="639763"/>
          </a:xfrm>
        </p:spPr>
        <p:txBody>
          <a:bodyPr anchor="b"/>
          <a:lstStyle>
            <a:lvl1pPr marL="0" indent="0">
              <a:buNone/>
              <a:defRPr sz="2000" b="1"/>
            </a:lvl1pPr>
            <a:lvl2pPr marL="380835" indent="0">
              <a:buNone/>
              <a:defRPr sz="1700" b="1"/>
            </a:lvl2pPr>
            <a:lvl3pPr marL="761670" indent="0">
              <a:buNone/>
              <a:defRPr sz="1500" b="1"/>
            </a:lvl3pPr>
            <a:lvl4pPr marL="1142503" indent="0">
              <a:buNone/>
              <a:defRPr sz="1300" b="1"/>
            </a:lvl4pPr>
            <a:lvl5pPr marL="1523329" indent="0">
              <a:buNone/>
              <a:defRPr sz="1300" b="1"/>
            </a:lvl5pPr>
            <a:lvl6pPr marL="1904162" indent="0">
              <a:buNone/>
              <a:defRPr sz="1300" b="1"/>
            </a:lvl6pPr>
            <a:lvl7pPr marL="2284997" indent="0">
              <a:buNone/>
              <a:defRPr sz="1300" b="1"/>
            </a:lvl7pPr>
            <a:lvl8pPr marL="2665827" indent="0">
              <a:buNone/>
              <a:defRPr sz="1300" b="1"/>
            </a:lvl8pPr>
            <a:lvl9pPr marL="3046658"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397C6F9-5EC0-4E13-9B07-62F13CFED644}" type="slidenum">
              <a:rPr lang="en-US"/>
              <a:pPr>
                <a:defRPr/>
              </a:pPr>
              <a:t>‹#›</a:t>
            </a:fld>
            <a:endParaRPr lang="en-US"/>
          </a:p>
        </p:txBody>
      </p:sp>
    </p:spTree>
    <p:extLst>
      <p:ext uri="{BB962C8B-B14F-4D97-AF65-F5344CB8AC3E}">
        <p14:creationId xmlns:p14="http://schemas.microsoft.com/office/powerpoint/2010/main" val="11828680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BC1A1E3-AC56-4C1F-90F8-51F5122E3A5F}" type="slidenum">
              <a:rPr lang="en-US"/>
              <a:pPr>
                <a:defRPr/>
              </a:pPr>
              <a:t>‹#›</a:t>
            </a:fld>
            <a:endParaRPr lang="en-US"/>
          </a:p>
        </p:txBody>
      </p:sp>
    </p:spTree>
    <p:extLst>
      <p:ext uri="{BB962C8B-B14F-4D97-AF65-F5344CB8AC3E}">
        <p14:creationId xmlns:p14="http://schemas.microsoft.com/office/powerpoint/2010/main" val="1193650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 y="0"/>
            <a:ext cx="8873067" cy="6858000"/>
            <a:chOff x="0" y="0"/>
            <a:chExt cx="5589" cy="4320"/>
          </a:xfrm>
        </p:grpSpPr>
        <p:sp>
          <p:nvSpPr>
            <p:cNvPr id="5" name="Rectangle 3" descr="Stationery"/>
            <p:cNvSpPr>
              <a:spLocks noChangeArrowheads="1"/>
            </p:cNvSpPr>
            <p:nvPr/>
          </p:nvSpPr>
          <p:spPr bwMode="white">
            <a:xfrm>
              <a:off x="336" y="150"/>
              <a:ext cx="5253" cy="4026"/>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lvl1pPr>
                <a:defRPr sz="1600">
                  <a:solidFill>
                    <a:srgbClr val="333300"/>
                  </a:solidFill>
                  <a:latin typeface="Times New Roman" pitchFamily="18" charset="0"/>
                </a:defRPr>
              </a:lvl1pPr>
              <a:lvl2pPr marL="742950" indent="-285750">
                <a:defRPr sz="1600">
                  <a:solidFill>
                    <a:srgbClr val="333300"/>
                  </a:solidFill>
                  <a:latin typeface="Times New Roman" pitchFamily="18" charset="0"/>
                </a:defRPr>
              </a:lvl2pPr>
              <a:lvl3pPr marL="1143000" indent="-228600">
                <a:defRPr sz="1600">
                  <a:solidFill>
                    <a:srgbClr val="333300"/>
                  </a:solidFill>
                  <a:latin typeface="Times New Roman" pitchFamily="18" charset="0"/>
                </a:defRPr>
              </a:lvl3pPr>
              <a:lvl4pPr marL="1600200" indent="-228600">
                <a:defRPr sz="1600">
                  <a:solidFill>
                    <a:srgbClr val="333300"/>
                  </a:solidFill>
                  <a:latin typeface="Times New Roman" pitchFamily="18" charset="0"/>
                </a:defRPr>
              </a:lvl4pPr>
              <a:lvl5pPr marL="2057400" indent="-22860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pPr algn="ctr" eaLnBrk="0" fontAlgn="base" hangingPunct="0">
                <a:spcBef>
                  <a:spcPct val="0"/>
                </a:spcBef>
                <a:spcAft>
                  <a:spcPct val="0"/>
                </a:spcAft>
                <a:defRPr/>
              </a:pPr>
              <a:endParaRPr lang="en-US" altLang="en-US" smtClean="0"/>
            </a:p>
          </p:txBody>
        </p:sp>
        <p:pic>
          <p:nvPicPr>
            <p:cNvPr id="6" name="Picture 4"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0"/>
              <a:ext cx="67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80293" name="Rectangle 5"/>
          <p:cNvSpPr>
            <a:spLocks noGrp="1" noChangeArrowheads="1"/>
          </p:cNvSpPr>
          <p:nvPr>
            <p:ph type="ctrTitle"/>
          </p:nvPr>
        </p:nvSpPr>
        <p:spPr>
          <a:xfrm>
            <a:off x="962378" y="1925639"/>
            <a:ext cx="7772400" cy="1143000"/>
          </a:xfrm>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defRPr/>
            </a:lvl1pPr>
          </a:lstStyle>
          <a:p>
            <a:pPr lvl="0"/>
            <a:r>
              <a:rPr lang="en-US" noProof="0" smtClean="0"/>
              <a:t>Click to edit Master title style</a:t>
            </a:r>
          </a:p>
        </p:txBody>
      </p:sp>
      <p:sp>
        <p:nvSpPr>
          <p:cNvPr id="780294" name="Rectangle 6"/>
          <p:cNvSpPr>
            <a:spLocks noGrp="1" noChangeArrowheads="1"/>
          </p:cNvSpPr>
          <p:nvPr>
            <p:ph type="subTitle" idx="1"/>
          </p:nvPr>
        </p:nvSpPr>
        <p:spPr>
          <a:xfrm>
            <a:off x="1648178" y="3738564"/>
            <a:ext cx="6400800" cy="1752600"/>
          </a:xfrm>
        </p:spPr>
        <p:txBody>
          <a:bodyPr/>
          <a:lstStyle>
            <a:lvl1pPr marL="0" indent="0" algn="ctr">
              <a:buFont typeface="Monotype Sorts" pitchFamily="2" charset="2"/>
              <a:buNone/>
              <a:defRPr/>
            </a:lvl1pPr>
          </a:lstStyle>
          <a:p>
            <a:pPr lvl="0"/>
            <a:r>
              <a:rPr lang="en-US" noProof="0" smtClean="0"/>
              <a:t>Click to edit Master subtitle style</a:t>
            </a:r>
          </a:p>
        </p:txBody>
      </p:sp>
      <p:sp>
        <p:nvSpPr>
          <p:cNvPr id="7" name="Rectangle 7"/>
          <p:cNvSpPr>
            <a:spLocks noGrp="1" noChangeArrowheads="1"/>
          </p:cNvSpPr>
          <p:nvPr>
            <p:ph type="dt" sz="half" idx="10"/>
          </p:nvPr>
        </p:nvSpPr>
        <p:spPr>
          <a:xfrm>
            <a:off x="962378" y="6100763"/>
            <a:ext cx="1905000" cy="457200"/>
          </a:xfrm>
        </p:spPr>
        <p:txBody>
          <a:bodyPr/>
          <a:lstStyle>
            <a:lvl1pPr>
              <a:defRPr>
                <a:solidFill>
                  <a:srgbClr val="A08366"/>
                </a:solidFill>
              </a:defRPr>
            </a:lvl1pPr>
          </a:lstStyle>
          <a:p>
            <a:pPr>
              <a:defRPr/>
            </a:pPr>
            <a:endParaRPr lang="en-US"/>
          </a:p>
        </p:txBody>
      </p:sp>
      <p:sp>
        <p:nvSpPr>
          <p:cNvPr id="8" name="Rectangle 8"/>
          <p:cNvSpPr>
            <a:spLocks noGrp="1" noChangeArrowheads="1"/>
          </p:cNvSpPr>
          <p:nvPr>
            <p:ph type="ftr" sz="quarter" idx="11"/>
          </p:nvPr>
        </p:nvSpPr>
        <p:spPr>
          <a:xfrm>
            <a:off x="3400778" y="6100763"/>
            <a:ext cx="2895600" cy="457200"/>
          </a:xfrm>
        </p:spPr>
        <p:txBody>
          <a:bodyPr/>
          <a:lstStyle>
            <a:lvl1pPr>
              <a:defRPr>
                <a:solidFill>
                  <a:srgbClr val="A08366"/>
                </a:solidFill>
              </a:defRPr>
            </a:lvl1pPr>
          </a:lstStyle>
          <a:p>
            <a:pPr>
              <a:defRPr/>
            </a:pPr>
            <a:endParaRPr lang="en-US"/>
          </a:p>
        </p:txBody>
      </p:sp>
      <p:sp>
        <p:nvSpPr>
          <p:cNvPr id="9" name="Rectangle 9"/>
          <p:cNvSpPr>
            <a:spLocks noGrp="1" noChangeArrowheads="1"/>
          </p:cNvSpPr>
          <p:nvPr>
            <p:ph type="sldNum" sz="quarter" idx="12"/>
          </p:nvPr>
        </p:nvSpPr>
        <p:spPr>
          <a:xfrm>
            <a:off x="6829778" y="6100763"/>
            <a:ext cx="1905000" cy="457200"/>
          </a:xfrm>
        </p:spPr>
        <p:txBody>
          <a:bodyPr/>
          <a:lstStyle>
            <a:lvl1pPr>
              <a:defRPr>
                <a:solidFill>
                  <a:srgbClr val="A08366"/>
                </a:solidFill>
              </a:defRPr>
            </a:lvl1pPr>
          </a:lstStyle>
          <a:p>
            <a:pPr>
              <a:defRPr/>
            </a:pPr>
            <a:fld id="{E917DB3E-9A76-434D-AE7B-7B44D23BA8C1}" type="slidenum">
              <a:rPr lang="en-US"/>
              <a:pPr>
                <a:defRPr/>
              </a:pPr>
              <a:t>‹#›</a:t>
            </a:fld>
            <a:endParaRPr lang="en-US"/>
          </a:p>
        </p:txBody>
      </p:sp>
    </p:spTree>
    <p:extLst>
      <p:ext uri="{BB962C8B-B14F-4D97-AF65-F5344CB8AC3E}">
        <p14:creationId xmlns:p14="http://schemas.microsoft.com/office/powerpoint/2010/main" val="39928389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6478A6-C5D7-482B-820A-CA337F45EEC7}" type="slidenum">
              <a:rPr lang="en-US"/>
              <a:pPr>
                <a:defRPr/>
              </a:pPr>
              <a:t>‹#›</a:t>
            </a:fld>
            <a:endParaRPr lang="en-US"/>
          </a:p>
        </p:txBody>
      </p:sp>
    </p:spTree>
    <p:extLst>
      <p:ext uri="{BB962C8B-B14F-4D97-AF65-F5344CB8AC3E}">
        <p14:creationId xmlns:p14="http://schemas.microsoft.com/office/powerpoint/2010/main" val="21315403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137"/>
            <a:ext cx="3008489" cy="1162051"/>
          </a:xfrm>
        </p:spPr>
        <p:txBody>
          <a:bodyPr anchor="b"/>
          <a:lstStyle>
            <a:lvl1pPr algn="l">
              <a:defRPr sz="1700" b="1"/>
            </a:lvl1pPr>
          </a:lstStyle>
          <a:p>
            <a:r>
              <a:rPr lang="en-US" smtClean="0"/>
              <a:t>Click to edit Master title style</a:t>
            </a:r>
            <a:endParaRPr lang="en-US"/>
          </a:p>
        </p:txBody>
      </p:sp>
      <p:sp>
        <p:nvSpPr>
          <p:cNvPr id="3" name="Content Placeholder 2"/>
          <p:cNvSpPr>
            <a:spLocks noGrp="1"/>
          </p:cNvSpPr>
          <p:nvPr>
            <p:ph idx="1"/>
          </p:nvPr>
        </p:nvSpPr>
        <p:spPr>
          <a:xfrm>
            <a:off x="3575756" y="273153"/>
            <a:ext cx="5111044" cy="5853113"/>
          </a:xfrm>
        </p:spPr>
        <p:txBody>
          <a:bodyPr/>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489" cy="4691063"/>
          </a:xfrm>
        </p:spPr>
        <p:txBody>
          <a:bodyPr/>
          <a:lstStyle>
            <a:lvl1pPr marL="0" indent="0">
              <a:buNone/>
              <a:defRPr sz="1200"/>
            </a:lvl1pPr>
            <a:lvl2pPr marL="380835" indent="0">
              <a:buNone/>
              <a:defRPr sz="1000"/>
            </a:lvl2pPr>
            <a:lvl3pPr marL="761670" indent="0">
              <a:buNone/>
              <a:defRPr sz="800"/>
            </a:lvl3pPr>
            <a:lvl4pPr marL="1142503" indent="0">
              <a:buNone/>
              <a:defRPr sz="700"/>
            </a:lvl4pPr>
            <a:lvl5pPr marL="1523329" indent="0">
              <a:buNone/>
              <a:defRPr sz="700"/>
            </a:lvl5pPr>
            <a:lvl6pPr marL="1904162" indent="0">
              <a:buNone/>
              <a:defRPr sz="700"/>
            </a:lvl6pPr>
            <a:lvl7pPr marL="2284997" indent="0">
              <a:buNone/>
              <a:defRPr sz="700"/>
            </a:lvl7pPr>
            <a:lvl8pPr marL="2665827" indent="0">
              <a:buNone/>
              <a:defRPr sz="700"/>
            </a:lvl8pPr>
            <a:lvl9pPr marL="3046658" indent="0">
              <a:buNone/>
              <a:defRPr sz="7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4ABED3-6FC2-41C5-BA07-1983FE743BEE}" type="slidenum">
              <a:rPr lang="en-US"/>
              <a:pPr>
                <a:defRPr/>
              </a:pPr>
              <a:t>‹#›</a:t>
            </a:fld>
            <a:endParaRPr lang="en-US"/>
          </a:p>
        </p:txBody>
      </p:sp>
    </p:spTree>
    <p:extLst>
      <p:ext uri="{BB962C8B-B14F-4D97-AF65-F5344CB8AC3E}">
        <p14:creationId xmlns:p14="http://schemas.microsoft.com/office/powerpoint/2010/main" val="388645765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89"/>
            <a:ext cx="5486400" cy="566739"/>
          </a:xfrm>
        </p:spPr>
        <p:txBody>
          <a:bodyPr anchor="b"/>
          <a:lstStyle>
            <a:lvl1pPr algn="l">
              <a:defRPr sz="17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2700"/>
            </a:lvl1pPr>
            <a:lvl2pPr marL="380835" indent="0">
              <a:buNone/>
              <a:defRPr sz="2300"/>
            </a:lvl2pPr>
            <a:lvl3pPr marL="761670" indent="0">
              <a:buNone/>
              <a:defRPr sz="2000"/>
            </a:lvl3pPr>
            <a:lvl4pPr marL="1142503" indent="0">
              <a:buNone/>
              <a:defRPr sz="1700"/>
            </a:lvl4pPr>
            <a:lvl5pPr marL="1523329" indent="0">
              <a:buNone/>
              <a:defRPr sz="1700"/>
            </a:lvl5pPr>
            <a:lvl6pPr marL="1904162" indent="0">
              <a:buNone/>
              <a:defRPr sz="1700"/>
            </a:lvl6pPr>
            <a:lvl7pPr marL="2284997" indent="0">
              <a:buNone/>
              <a:defRPr sz="1700"/>
            </a:lvl7pPr>
            <a:lvl8pPr marL="2665827" indent="0">
              <a:buNone/>
              <a:defRPr sz="1700"/>
            </a:lvl8pPr>
            <a:lvl9pPr marL="3046658" indent="0">
              <a:buNone/>
              <a:defRPr sz="1700"/>
            </a:lvl9pPr>
          </a:lstStyle>
          <a:p>
            <a:pPr lvl="0"/>
            <a:endParaRPr lang="en-US" noProof="0" smtClean="0"/>
          </a:p>
        </p:txBody>
      </p:sp>
      <p:sp>
        <p:nvSpPr>
          <p:cNvPr id="4" name="Text Placeholder 3"/>
          <p:cNvSpPr>
            <a:spLocks noGrp="1"/>
          </p:cNvSpPr>
          <p:nvPr>
            <p:ph type="body" sz="half" idx="2"/>
          </p:nvPr>
        </p:nvSpPr>
        <p:spPr>
          <a:xfrm>
            <a:off x="1792111" y="5367439"/>
            <a:ext cx="5486400" cy="804863"/>
          </a:xfrm>
        </p:spPr>
        <p:txBody>
          <a:bodyPr/>
          <a:lstStyle>
            <a:lvl1pPr marL="0" indent="0">
              <a:buNone/>
              <a:defRPr sz="1200"/>
            </a:lvl1pPr>
            <a:lvl2pPr marL="380835" indent="0">
              <a:buNone/>
              <a:defRPr sz="1000"/>
            </a:lvl2pPr>
            <a:lvl3pPr marL="761670" indent="0">
              <a:buNone/>
              <a:defRPr sz="800"/>
            </a:lvl3pPr>
            <a:lvl4pPr marL="1142503" indent="0">
              <a:buNone/>
              <a:defRPr sz="700"/>
            </a:lvl4pPr>
            <a:lvl5pPr marL="1523329" indent="0">
              <a:buNone/>
              <a:defRPr sz="700"/>
            </a:lvl5pPr>
            <a:lvl6pPr marL="1904162" indent="0">
              <a:buNone/>
              <a:defRPr sz="700"/>
            </a:lvl6pPr>
            <a:lvl7pPr marL="2284997" indent="0">
              <a:buNone/>
              <a:defRPr sz="700"/>
            </a:lvl7pPr>
            <a:lvl8pPr marL="2665827" indent="0">
              <a:buNone/>
              <a:defRPr sz="700"/>
            </a:lvl8pPr>
            <a:lvl9pPr marL="3046658" indent="0">
              <a:buNone/>
              <a:defRPr sz="7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43D6F0-A1EA-471E-9C97-43B58B4493B7}" type="slidenum">
              <a:rPr lang="en-US"/>
              <a:pPr>
                <a:defRPr/>
              </a:pPr>
              <a:t>‹#›</a:t>
            </a:fld>
            <a:endParaRPr lang="en-US"/>
          </a:p>
        </p:txBody>
      </p:sp>
    </p:spTree>
    <p:extLst>
      <p:ext uri="{BB962C8B-B14F-4D97-AF65-F5344CB8AC3E}">
        <p14:creationId xmlns:p14="http://schemas.microsoft.com/office/powerpoint/2010/main" val="166998016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3A3D5A-523B-4F83-A495-3BFCF34F3775}" type="slidenum">
              <a:rPr lang="en-US"/>
              <a:pPr>
                <a:defRPr/>
              </a:pPr>
              <a:t>‹#›</a:t>
            </a:fld>
            <a:endParaRPr lang="en-US"/>
          </a:p>
        </p:txBody>
      </p:sp>
    </p:spTree>
    <p:extLst>
      <p:ext uri="{BB962C8B-B14F-4D97-AF65-F5344CB8AC3E}">
        <p14:creationId xmlns:p14="http://schemas.microsoft.com/office/powerpoint/2010/main" val="31486616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56" y="274728"/>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172203-0879-45FE-A6CC-007737AAF8FC}" type="slidenum">
              <a:rPr lang="en-US"/>
              <a:pPr>
                <a:defRPr/>
              </a:pPr>
              <a:t>‹#›</a:t>
            </a:fld>
            <a:endParaRPr lang="en-US"/>
          </a:p>
        </p:txBody>
      </p:sp>
    </p:spTree>
    <p:extLst>
      <p:ext uri="{BB962C8B-B14F-4D97-AF65-F5344CB8AC3E}">
        <p14:creationId xmlns:p14="http://schemas.microsoft.com/office/powerpoint/2010/main" val="40663070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4"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9" y="1600203"/>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9" y="3938691"/>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387FC60-FF72-444C-A948-335340F73088}" type="slidenum">
              <a:rPr lang="en-US"/>
              <a:pPr>
                <a:defRPr/>
              </a:pPr>
              <a:t>‹#›</a:t>
            </a:fld>
            <a:endParaRPr lang="en-US"/>
          </a:p>
        </p:txBody>
      </p:sp>
    </p:spTree>
    <p:extLst>
      <p:ext uri="{BB962C8B-B14F-4D97-AF65-F5344CB8AC3E}">
        <p14:creationId xmlns:p14="http://schemas.microsoft.com/office/powerpoint/2010/main" val="27633468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4" y="1600203"/>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9" y="1600203"/>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4" y="3938691"/>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39739" y="3938691"/>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82AAD92-83F7-494D-B7CF-0501E1F73702}" type="slidenum">
              <a:rPr lang="en-US"/>
              <a:pPr>
                <a:defRPr/>
              </a:pPr>
              <a:t>‹#›</a:t>
            </a:fld>
            <a:endParaRPr lang="en-US"/>
          </a:p>
        </p:txBody>
      </p:sp>
    </p:spTree>
    <p:extLst>
      <p:ext uri="{BB962C8B-B14F-4D97-AF65-F5344CB8AC3E}">
        <p14:creationId xmlns:p14="http://schemas.microsoft.com/office/powerpoint/2010/main" val="25246382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2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9BE2E7A-5DF6-4914-BA42-14B25B42B42C}" type="slidenum">
              <a:rPr lang="en-US"/>
              <a:pPr>
                <a:defRPr/>
              </a:pPr>
              <a:t>‹#›</a:t>
            </a:fld>
            <a:endParaRPr lang="en-US"/>
          </a:p>
        </p:txBody>
      </p:sp>
    </p:spTree>
    <p:extLst>
      <p:ext uri="{BB962C8B-B14F-4D97-AF65-F5344CB8AC3E}">
        <p14:creationId xmlns:p14="http://schemas.microsoft.com/office/powerpoint/2010/main" val="27798640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4" y="1600206"/>
            <a:ext cx="4047067" cy="4525963"/>
          </a:xfrm>
        </p:spPr>
        <p:txBody>
          <a:bodyPr/>
          <a:lstStyle/>
          <a:p>
            <a:pPr lvl="0"/>
            <a:endParaRPr lang="en-US" noProof="0" smtClean="0"/>
          </a:p>
        </p:txBody>
      </p:sp>
      <p:sp>
        <p:nvSpPr>
          <p:cNvPr id="4" name="Text Placeholder 3"/>
          <p:cNvSpPr>
            <a:spLocks noGrp="1"/>
          </p:cNvSpPr>
          <p:nvPr>
            <p:ph type="body" sz="half" idx="2"/>
          </p:nvPr>
        </p:nvSpPr>
        <p:spPr>
          <a:xfrm>
            <a:off x="4639739"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3C0FB3-3BC5-4F6C-92AA-1F7722D53ABF}" type="slidenum">
              <a:rPr lang="en-US"/>
              <a:pPr>
                <a:defRPr/>
              </a:pPr>
              <a:t>‹#›</a:t>
            </a:fld>
            <a:endParaRPr lang="en-US"/>
          </a:p>
        </p:txBody>
      </p:sp>
    </p:spTree>
    <p:extLst>
      <p:ext uri="{BB962C8B-B14F-4D97-AF65-F5344CB8AC3E}">
        <p14:creationId xmlns:p14="http://schemas.microsoft.com/office/powerpoint/2010/main" val="364906458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4"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9"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3D3A4E-E3DD-4B6B-B971-6382C185A240}" type="slidenum">
              <a:rPr lang="en-US"/>
              <a:pPr>
                <a:defRPr/>
              </a:pPr>
              <a:t>‹#›</a:t>
            </a:fld>
            <a:endParaRPr lang="en-US"/>
          </a:p>
        </p:txBody>
      </p:sp>
    </p:spTree>
    <p:extLst>
      <p:ext uri="{BB962C8B-B14F-4D97-AF65-F5344CB8AC3E}">
        <p14:creationId xmlns:p14="http://schemas.microsoft.com/office/powerpoint/2010/main" val="3860581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5"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6" name="Rectangle 10"/>
          <p:cNvSpPr>
            <a:spLocks noGrp="1" noChangeArrowheads="1"/>
          </p:cNvSpPr>
          <p:nvPr>
            <p:ph type="sldNum" sz="quarter" idx="12"/>
          </p:nvPr>
        </p:nvSpPr>
        <p:spPr/>
        <p:txBody>
          <a:bodyPr/>
          <a:lstStyle>
            <a:lvl1pPr>
              <a:defRPr/>
            </a:lvl1pPr>
          </a:lstStyle>
          <a:p>
            <a:pPr>
              <a:defRPr/>
            </a:pPr>
            <a:fld id="{12C09879-D7C5-4C33-AE0C-6E4E05E78913}"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361731624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D04409-CEFA-4F47-81C3-183C9DFDE842}" type="slidenum">
              <a:rPr lang="en-US"/>
              <a:pPr>
                <a:defRPr/>
              </a:pPr>
              <a:t>‹#›</a:t>
            </a:fld>
            <a:endParaRPr lang="en-US"/>
          </a:p>
        </p:txBody>
      </p:sp>
    </p:spTree>
    <p:extLst>
      <p:ext uri="{BB962C8B-B14F-4D97-AF65-F5344CB8AC3E}">
        <p14:creationId xmlns:p14="http://schemas.microsoft.com/office/powerpoint/2010/main" val="89658892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7B22FC-5400-4CF0-9B3D-D1A7638EF1CE}" type="slidenum">
              <a:rPr lang="en-US"/>
              <a:pPr>
                <a:defRPr/>
              </a:pPr>
              <a:t>‹#›</a:t>
            </a:fld>
            <a:endParaRPr lang="en-US"/>
          </a:p>
        </p:txBody>
      </p:sp>
    </p:spTree>
    <p:extLst>
      <p:ext uri="{BB962C8B-B14F-4D97-AF65-F5344CB8AC3E}">
        <p14:creationId xmlns:p14="http://schemas.microsoft.com/office/powerpoint/2010/main" val="13476169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4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2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E7EA29-B50C-4724-8EBF-D20B82EB1C1E}" type="slidenum">
              <a:rPr lang="en-US"/>
              <a:pPr>
                <a:defRPr/>
              </a:pPr>
              <a:t>‹#›</a:t>
            </a:fld>
            <a:endParaRPr lang="en-US"/>
          </a:p>
        </p:txBody>
      </p:sp>
    </p:spTree>
    <p:extLst>
      <p:ext uri="{BB962C8B-B14F-4D97-AF65-F5344CB8AC3E}">
        <p14:creationId xmlns:p14="http://schemas.microsoft.com/office/powerpoint/2010/main" val="3483486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27" y="1600217"/>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17"/>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46E430-A3BD-49E2-B7DB-2A13E57ED46A}" type="slidenum">
              <a:rPr lang="en-US"/>
              <a:pPr>
                <a:defRPr/>
              </a:pPr>
              <a:t>‹#›</a:t>
            </a:fld>
            <a:endParaRPr lang="en-US"/>
          </a:p>
        </p:txBody>
      </p:sp>
    </p:spTree>
    <p:extLst>
      <p:ext uri="{BB962C8B-B14F-4D97-AF65-F5344CB8AC3E}">
        <p14:creationId xmlns:p14="http://schemas.microsoft.com/office/powerpoint/2010/main" val="36912208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24"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24"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02"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402"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868B98-B3B6-43CA-ABC1-9E1F7BB9D2E5}" type="slidenum">
              <a:rPr lang="en-US"/>
              <a:pPr>
                <a:defRPr/>
              </a:pPr>
              <a:t>‹#›</a:t>
            </a:fld>
            <a:endParaRPr lang="en-US"/>
          </a:p>
        </p:txBody>
      </p:sp>
    </p:spTree>
    <p:extLst>
      <p:ext uri="{BB962C8B-B14F-4D97-AF65-F5344CB8AC3E}">
        <p14:creationId xmlns:p14="http://schemas.microsoft.com/office/powerpoint/2010/main" val="23311076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1CDD07-2288-4561-9D39-86DB51FF6ADD}" type="slidenum">
              <a:rPr lang="en-US"/>
              <a:pPr>
                <a:defRPr/>
              </a:pPr>
              <a:t>‹#›</a:t>
            </a:fld>
            <a:endParaRPr lang="en-US"/>
          </a:p>
        </p:txBody>
      </p:sp>
    </p:spTree>
    <p:extLst>
      <p:ext uri="{BB962C8B-B14F-4D97-AF65-F5344CB8AC3E}">
        <p14:creationId xmlns:p14="http://schemas.microsoft.com/office/powerpoint/2010/main" val="272168408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85E6BD7-8C9E-43AB-BF3C-13DE313DF4A4}" type="slidenum">
              <a:rPr lang="en-US"/>
              <a:pPr>
                <a:defRPr/>
              </a:pPr>
              <a:t>‹#›</a:t>
            </a:fld>
            <a:endParaRPr lang="en-US"/>
          </a:p>
        </p:txBody>
      </p:sp>
    </p:spTree>
    <p:extLst>
      <p:ext uri="{BB962C8B-B14F-4D97-AF65-F5344CB8AC3E}">
        <p14:creationId xmlns:p14="http://schemas.microsoft.com/office/powerpoint/2010/main" val="30816143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3"/>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11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32"/>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63DDED-017E-4921-9825-8EC3DFFF1C78}" type="slidenum">
              <a:rPr lang="en-US"/>
              <a:pPr>
                <a:defRPr/>
              </a:pPr>
              <a:t>‹#›</a:t>
            </a:fld>
            <a:endParaRPr lang="en-US"/>
          </a:p>
        </p:txBody>
      </p:sp>
    </p:spTree>
    <p:extLst>
      <p:ext uri="{BB962C8B-B14F-4D97-AF65-F5344CB8AC3E}">
        <p14:creationId xmlns:p14="http://schemas.microsoft.com/office/powerpoint/2010/main" val="175999452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E33790-C717-4DF8-974B-F25B7C7B5D53}" type="slidenum">
              <a:rPr lang="en-US"/>
              <a:pPr>
                <a:defRPr/>
              </a:pPr>
              <a:t>‹#›</a:t>
            </a:fld>
            <a:endParaRPr lang="en-US"/>
          </a:p>
        </p:txBody>
      </p:sp>
    </p:spTree>
    <p:extLst>
      <p:ext uri="{BB962C8B-B14F-4D97-AF65-F5344CB8AC3E}">
        <p14:creationId xmlns:p14="http://schemas.microsoft.com/office/powerpoint/2010/main" val="9500521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CDFD36-C764-49BC-A680-982F602054B7}" type="slidenum">
              <a:rPr lang="en-US"/>
              <a:pPr>
                <a:defRPr/>
              </a:pPr>
              <a:t>‹#›</a:t>
            </a:fld>
            <a:endParaRPr lang="en-US"/>
          </a:p>
        </p:txBody>
      </p:sp>
    </p:spTree>
    <p:extLst>
      <p:ext uri="{BB962C8B-B14F-4D97-AF65-F5344CB8AC3E}">
        <p14:creationId xmlns:p14="http://schemas.microsoft.com/office/powerpoint/2010/main" val="412300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5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22"/>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5"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6" name="Rectangle 10"/>
          <p:cNvSpPr>
            <a:spLocks noGrp="1" noChangeArrowheads="1"/>
          </p:cNvSpPr>
          <p:nvPr>
            <p:ph type="sldNum" sz="quarter" idx="12"/>
          </p:nvPr>
        </p:nvSpPr>
        <p:spPr/>
        <p:txBody>
          <a:bodyPr/>
          <a:lstStyle>
            <a:lvl1pPr>
              <a:defRPr/>
            </a:lvl1pPr>
          </a:lstStyle>
          <a:p>
            <a:pPr>
              <a:defRPr/>
            </a:pPr>
            <a:fld id="{8193D629-74E3-4740-B835-3F9AFDD724CE}"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290172719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51" y="274672"/>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EFC9EE-9CAB-4658-B780-E07F0C94B737}" type="slidenum">
              <a:rPr lang="en-US"/>
              <a:pPr>
                <a:defRPr/>
              </a:pPr>
              <a:t>‹#›</a:t>
            </a:fld>
            <a:endParaRPr lang="en-US"/>
          </a:p>
        </p:txBody>
      </p:sp>
    </p:spTree>
    <p:extLst>
      <p:ext uri="{BB962C8B-B14F-4D97-AF65-F5344CB8AC3E}">
        <p14:creationId xmlns:p14="http://schemas.microsoft.com/office/powerpoint/2010/main" val="373675740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27"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3" y="3938649"/>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230FBDE-5914-49B7-A085-BF7C57CC3AD5}" type="slidenum">
              <a:rPr lang="en-US"/>
              <a:pPr>
                <a:defRPr/>
              </a:pPr>
              <a:t>‹#›</a:t>
            </a:fld>
            <a:endParaRPr lang="en-US"/>
          </a:p>
        </p:txBody>
      </p:sp>
    </p:spTree>
    <p:extLst>
      <p:ext uri="{BB962C8B-B14F-4D97-AF65-F5344CB8AC3E}">
        <p14:creationId xmlns:p14="http://schemas.microsoft.com/office/powerpoint/2010/main" val="354150695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27"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27" y="3938649"/>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39733" y="3938649"/>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E032854-4F58-473D-8195-44FE2E5749D7}" type="slidenum">
              <a:rPr lang="en-US"/>
              <a:pPr>
                <a:defRPr/>
              </a:pPr>
              <a:t>‹#›</a:t>
            </a:fld>
            <a:endParaRPr lang="en-US"/>
          </a:p>
        </p:txBody>
      </p:sp>
    </p:spTree>
    <p:extLst>
      <p:ext uri="{BB962C8B-B14F-4D97-AF65-F5344CB8AC3E}">
        <p14:creationId xmlns:p14="http://schemas.microsoft.com/office/powerpoint/2010/main" val="210864269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27"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3" y="3938649"/>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1E54BF8-69CE-4D4A-A821-5575D4D62C88}" type="slidenum">
              <a:rPr lang="en-US"/>
              <a:pPr>
                <a:defRPr/>
              </a:pPr>
              <a:t>‹#›</a:t>
            </a:fld>
            <a:endParaRPr lang="en-US"/>
          </a:p>
        </p:txBody>
      </p:sp>
    </p:spTree>
    <p:extLst>
      <p:ext uri="{BB962C8B-B14F-4D97-AF65-F5344CB8AC3E}">
        <p14:creationId xmlns:p14="http://schemas.microsoft.com/office/powerpoint/2010/main" val="233280668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72"/>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1889837-AC06-426C-A793-51023151DB8E}" type="slidenum">
              <a:rPr lang="en-US"/>
              <a:pPr>
                <a:defRPr/>
              </a:pPr>
              <a:t>‹#›</a:t>
            </a:fld>
            <a:endParaRPr lang="en-US"/>
          </a:p>
        </p:txBody>
      </p:sp>
    </p:spTree>
    <p:extLst>
      <p:ext uri="{BB962C8B-B14F-4D97-AF65-F5344CB8AC3E}">
        <p14:creationId xmlns:p14="http://schemas.microsoft.com/office/powerpoint/2010/main" val="340044457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27"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685B71-8CB3-412C-8010-3521FADDB11D}" type="slidenum">
              <a:rPr lang="en-US"/>
              <a:pPr>
                <a:defRPr/>
              </a:pPr>
              <a:t>‹#›</a:t>
            </a:fld>
            <a:endParaRPr lang="en-US"/>
          </a:p>
        </p:txBody>
      </p:sp>
    </p:spTree>
    <p:extLst>
      <p:ext uri="{BB962C8B-B14F-4D97-AF65-F5344CB8AC3E}">
        <p14:creationId xmlns:p14="http://schemas.microsoft.com/office/powerpoint/2010/main" val="20792802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27" y="1600217"/>
            <a:ext cx="4047067" cy="4525963"/>
          </a:xfrm>
        </p:spPr>
        <p:txBody>
          <a:bodyPr/>
          <a:lstStyle/>
          <a:p>
            <a:pPr lvl="0"/>
            <a:endParaRPr lang="en-US" noProof="0" smtClean="0"/>
          </a:p>
        </p:txBody>
      </p:sp>
      <p:sp>
        <p:nvSpPr>
          <p:cNvPr id="4" name="Text Placeholder 3"/>
          <p:cNvSpPr>
            <a:spLocks noGrp="1"/>
          </p:cNvSpPr>
          <p:nvPr>
            <p:ph type="body" sz="half" idx="2"/>
          </p:nvPr>
        </p:nvSpPr>
        <p:spPr>
          <a:xfrm>
            <a:off x="4639733"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C1D94C-9DC4-456F-92E5-60ADDEDE2830}" type="slidenum">
              <a:rPr lang="en-US"/>
              <a:pPr>
                <a:defRPr/>
              </a:pPr>
              <a:t>‹#›</a:t>
            </a:fld>
            <a:endParaRPr lang="en-US"/>
          </a:p>
        </p:txBody>
      </p:sp>
    </p:spTree>
    <p:extLst>
      <p:ext uri="{BB962C8B-B14F-4D97-AF65-F5344CB8AC3E}">
        <p14:creationId xmlns:p14="http://schemas.microsoft.com/office/powerpoint/2010/main" val="110107737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4343400"/>
            <a:ext cx="9144000" cy="2590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48"/>
          <p:cNvPicPr>
            <a:picLocks noChangeAspect="1" noChangeArrowheads="1"/>
          </p:cNvPicPr>
          <p:nvPr userDrawn="1"/>
        </p:nvPicPr>
        <p:blipFill>
          <a:blip r:embed="rId3" cstate="screen">
            <a:clrChange>
              <a:clrFrom>
                <a:srgbClr val="FFFFFF"/>
              </a:clrFrom>
              <a:clrTo>
                <a:srgbClr val="FFFFFF">
                  <a:alpha val="0"/>
                </a:srgbClr>
              </a:clrTo>
            </a:clrChange>
            <a:grayscl/>
            <a:biLevel thresh="50000"/>
            <a:extLst>
              <a:ext uri="{28A0092B-C50C-407E-A947-70E740481C1C}">
                <a14:useLocalDpi xmlns:a14="http://schemas.microsoft.com/office/drawing/2010/main"/>
              </a:ext>
            </a:extLst>
          </a:blip>
          <a:srcRect/>
          <a:stretch>
            <a:fillRect/>
          </a:stretch>
        </p:blipFill>
        <p:spPr bwMode="auto">
          <a:xfrm>
            <a:off x="6736648" y="5791200"/>
            <a:ext cx="2159000" cy="914400"/>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8"/>
          <p:cNvPicPr>
            <a:picLocks noChangeAspect="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14070" y="5791200"/>
            <a:ext cx="2192867"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5" cstate="screen">
            <a:clrChange>
              <a:clrFrom>
                <a:srgbClr val="FDFDFD"/>
              </a:clrFrom>
              <a:clrTo>
                <a:srgbClr val="FDFDFD">
                  <a:alpha val="0"/>
                </a:srgbClr>
              </a:clrTo>
            </a:clrChange>
            <a:grayscl/>
            <a:biLevel thresh="50000"/>
            <a:extLst>
              <a:ext uri="{28A0092B-C50C-407E-A947-70E740481C1C}">
                <a14:useLocalDpi xmlns:a14="http://schemas.microsoft.com/office/drawing/2010/main"/>
              </a:ext>
            </a:extLst>
          </a:blip>
          <a:srcRect/>
          <a:stretch>
            <a:fillRect/>
          </a:stretch>
        </p:blipFill>
        <p:spPr bwMode="auto">
          <a:xfrm>
            <a:off x="5061659" y="5029200"/>
            <a:ext cx="1509889"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6"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5113867" y="5029200"/>
            <a:ext cx="1449212"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8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9"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09C20A20-0B6A-4394-BF9C-6556AD1B39D2}" type="datetimeFigureOut">
              <a:rPr lang="en-US"/>
              <a:pPr>
                <a:defRPr/>
              </a:pPr>
              <a:t>6/5/2017</a:t>
            </a:fld>
            <a:endParaRPr lang="en-US"/>
          </a:p>
        </p:txBody>
      </p:sp>
      <p:sp>
        <p:nvSpPr>
          <p:cNvPr id="10"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11"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3CC9BA1D-BCDC-4A98-91C7-D7861BA4984C}" type="slidenum">
              <a:rPr lang="en-US"/>
              <a:pPr>
                <a:defRPr/>
              </a:pPr>
              <a:t>‹#›</a:t>
            </a:fld>
            <a:endParaRPr lang="en-US"/>
          </a:p>
        </p:txBody>
      </p:sp>
    </p:spTree>
    <p:extLst>
      <p:ext uri="{BB962C8B-B14F-4D97-AF65-F5344CB8AC3E}">
        <p14:creationId xmlns:p14="http://schemas.microsoft.com/office/powerpoint/2010/main" val="29093775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37ABA255-7008-4146-B742-BF8A7B6E30C2}" type="datetimeFigureOut">
              <a:rPr lang="en-US"/>
              <a:pPr>
                <a:defRPr/>
              </a:pPr>
              <a:t>6/5/2017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C5ACBD5C-C19C-4A7D-A233-84A8EF14ECB7}" type="slidenum">
              <a:rPr lang="en-US"/>
              <a:pPr>
                <a:defRPr/>
              </a:pPr>
              <a:t>‹#›</a:t>
            </a:fld>
            <a:endParaRPr lang="en-US"/>
          </a:p>
        </p:txBody>
      </p:sp>
    </p:spTree>
    <p:extLst>
      <p:ext uri="{BB962C8B-B14F-4D97-AF65-F5344CB8AC3E}">
        <p14:creationId xmlns:p14="http://schemas.microsoft.com/office/powerpoint/2010/main" val="378109532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AA2F0D61-4025-435E-A4B5-BA0C7B9BB731}" type="datetimeFigureOut">
              <a:rPr lang="en-US"/>
              <a:pPr>
                <a:defRPr/>
              </a:pPr>
              <a:t>6/5/2017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8F1A96A3-345E-42B2-AA81-BCFBE5B04460}" type="slidenum">
              <a:rPr lang="en-US"/>
              <a:pPr>
                <a:defRPr/>
              </a:pPr>
              <a:t>‹#›</a:t>
            </a:fld>
            <a:endParaRPr lang="en-US"/>
          </a:p>
        </p:txBody>
      </p:sp>
    </p:spTree>
    <p:extLst>
      <p:ext uri="{BB962C8B-B14F-4D97-AF65-F5344CB8AC3E}">
        <p14:creationId xmlns:p14="http://schemas.microsoft.com/office/powerpoint/2010/main" val="3105854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30" y="18288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44563" y="18288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6"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7" name="Rectangle 10"/>
          <p:cNvSpPr>
            <a:spLocks noGrp="1" noChangeArrowheads="1"/>
          </p:cNvSpPr>
          <p:nvPr>
            <p:ph type="sldNum" sz="quarter" idx="12"/>
          </p:nvPr>
        </p:nvSpPr>
        <p:spPr/>
        <p:txBody>
          <a:bodyPr/>
          <a:lstStyle>
            <a:lvl1pPr>
              <a:defRPr/>
            </a:lvl1pPr>
          </a:lstStyle>
          <a:p>
            <a:pPr>
              <a:defRPr/>
            </a:pPr>
            <a:fld id="{0E40618B-98E7-45BF-84C8-D85C9B76C2EE}"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261018089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25" y="160021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24" y="160021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994699E2-82D5-480E-A58E-AA57E9D94946}" type="datetimeFigureOut">
              <a:rPr lang="en-US"/>
              <a:pPr>
                <a:defRPr/>
              </a:pPr>
              <a:t>6/5/2017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29620CDD-E980-4A01-A54E-8AD52CEE515E}" type="slidenum">
              <a:rPr lang="en-US"/>
              <a:pPr>
                <a:defRPr/>
              </a:pPr>
              <a:t>‹#›</a:t>
            </a:fld>
            <a:endParaRPr lang="en-US"/>
          </a:p>
        </p:txBody>
      </p:sp>
    </p:spTree>
    <p:extLst>
      <p:ext uri="{BB962C8B-B14F-4D97-AF65-F5344CB8AC3E}">
        <p14:creationId xmlns:p14="http://schemas.microsoft.com/office/powerpoint/2010/main" val="366971556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026F8C6A-264E-4456-BCD0-4971C49AE71E}" type="datetimeFigureOut">
              <a:rPr lang="en-US"/>
              <a:pPr>
                <a:defRPr/>
              </a:pPr>
              <a:t>6/5/2017</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9C421BE9-9F93-4EA9-9712-803F1AAECCB0}" type="slidenum">
              <a:rPr lang="en-US"/>
              <a:pPr>
                <a:defRPr/>
              </a:pPr>
              <a:t>‹#›</a:t>
            </a:fld>
            <a:endParaRPr lang="en-US"/>
          </a:p>
        </p:txBody>
      </p:sp>
    </p:spTree>
    <p:extLst>
      <p:ext uri="{BB962C8B-B14F-4D97-AF65-F5344CB8AC3E}">
        <p14:creationId xmlns:p14="http://schemas.microsoft.com/office/powerpoint/2010/main" val="216333361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64D18F22-C286-4052-8656-09EB1181979D}" type="datetimeFigureOut">
              <a:rPr lang="en-US"/>
              <a:pPr>
                <a:defRPr/>
              </a:pPr>
              <a:t>6/5/2017</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2C6D193B-81AB-4E14-9EC5-FEF70C8F4ABF}" type="slidenum">
              <a:rPr lang="en-US"/>
              <a:pPr>
                <a:defRPr/>
              </a:pPr>
              <a:t>‹#›</a:t>
            </a:fld>
            <a:endParaRPr lang="en-US"/>
          </a:p>
        </p:txBody>
      </p:sp>
    </p:spTree>
    <p:extLst>
      <p:ext uri="{BB962C8B-B14F-4D97-AF65-F5344CB8AC3E}">
        <p14:creationId xmlns:p14="http://schemas.microsoft.com/office/powerpoint/2010/main" val="236246292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5D5D3632-FADB-478D-8D2F-8E44B90EE341}" type="datetimeFigureOut">
              <a:rPr lang="en-US"/>
              <a:pPr>
                <a:defRPr/>
              </a:pPr>
              <a:t>6/5/2017</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E25A2806-C90B-4536-BE82-5E15965FD32E}" type="slidenum">
              <a:rPr lang="en-US"/>
              <a:pPr>
                <a:defRPr/>
              </a:pPr>
              <a:t>‹#›</a:t>
            </a:fld>
            <a:endParaRPr lang="en-US"/>
          </a:p>
        </p:txBody>
      </p:sp>
    </p:spTree>
    <p:extLst>
      <p:ext uri="{BB962C8B-B14F-4D97-AF65-F5344CB8AC3E}">
        <p14:creationId xmlns:p14="http://schemas.microsoft.com/office/powerpoint/2010/main" val="64357101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3"/>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3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8257653A-2272-4893-A87D-768B12C19507}" type="datetimeFigureOut">
              <a:rPr lang="en-US"/>
              <a:pPr>
                <a:defRPr/>
              </a:pPr>
              <a:t>6/5/2017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4B88EE96-18EE-460A-A8B4-B15CB3DA5F79}" type="slidenum">
              <a:rPr lang="en-US"/>
              <a:pPr>
                <a:defRPr/>
              </a:pPr>
              <a:t>‹#›</a:t>
            </a:fld>
            <a:endParaRPr lang="en-US"/>
          </a:p>
        </p:txBody>
      </p:sp>
    </p:spTree>
    <p:extLst>
      <p:ext uri="{BB962C8B-B14F-4D97-AF65-F5344CB8AC3E}">
        <p14:creationId xmlns:p14="http://schemas.microsoft.com/office/powerpoint/2010/main" val="321736475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2E49A7F8-86E4-4DD2-BDE7-CE74CC3E75DA}" type="datetimeFigureOut">
              <a:rPr lang="en-US"/>
              <a:pPr>
                <a:defRPr/>
              </a:pPr>
              <a:t>6/5/2017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1572C0D0-11E9-4497-A97D-A915E901981E}" type="slidenum">
              <a:rPr lang="en-US"/>
              <a:pPr>
                <a:defRPr/>
              </a:pPr>
              <a:t>‹#›</a:t>
            </a:fld>
            <a:endParaRPr lang="en-US"/>
          </a:p>
        </p:txBody>
      </p:sp>
    </p:spTree>
    <p:extLst>
      <p:ext uri="{BB962C8B-B14F-4D97-AF65-F5344CB8AC3E}">
        <p14:creationId xmlns:p14="http://schemas.microsoft.com/office/powerpoint/2010/main" val="160936166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F29F9C11-D284-494D-8C22-B2171C28495D}" type="datetimeFigureOut">
              <a:rPr lang="en-US"/>
              <a:pPr>
                <a:defRPr/>
              </a:pPr>
              <a:t>6/5/2017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95DB1EC4-04D1-4656-8E41-9271BC4A69FF}" type="slidenum">
              <a:rPr lang="en-US"/>
              <a:pPr>
                <a:defRPr/>
              </a:pPr>
              <a:t>‹#›</a:t>
            </a:fld>
            <a:endParaRPr lang="en-US"/>
          </a:p>
        </p:txBody>
      </p:sp>
    </p:spTree>
    <p:extLst>
      <p:ext uri="{BB962C8B-B14F-4D97-AF65-F5344CB8AC3E}">
        <p14:creationId xmlns:p14="http://schemas.microsoft.com/office/powerpoint/2010/main" val="243810775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24" y="27467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E6310623-3D58-4FE2-99FA-F313631D08AA}" type="datetimeFigureOut">
              <a:rPr lang="en-US"/>
              <a:pPr>
                <a:defRPr/>
              </a:pPr>
              <a:t>6/5/2017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91B7351F-A2F8-4EED-8767-923A6C760271}" type="slidenum">
              <a:rPr lang="en-US"/>
              <a:pPr>
                <a:defRPr/>
              </a:pPr>
              <a:t>‹#›</a:t>
            </a:fld>
            <a:endParaRPr lang="en-US"/>
          </a:p>
        </p:txBody>
      </p:sp>
    </p:spTree>
    <p:extLst>
      <p:ext uri="{BB962C8B-B14F-4D97-AF65-F5344CB8AC3E}">
        <p14:creationId xmlns:p14="http://schemas.microsoft.com/office/powerpoint/2010/main" val="203642993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4419600" y="5334007"/>
            <a:ext cx="4191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a:solidFill>
                  <a:srgbClr val="333300"/>
                </a:solidFill>
                <a:latin typeface="Times New Roman" pitchFamily="18" charset="0"/>
              </a:defRPr>
            </a:lvl1pPr>
            <a:lvl2pPr marL="742950" indent="-285750">
              <a:defRPr sz="1600">
                <a:solidFill>
                  <a:srgbClr val="333300"/>
                </a:solidFill>
                <a:latin typeface="Times New Roman" pitchFamily="18" charset="0"/>
              </a:defRPr>
            </a:lvl2pPr>
            <a:lvl3pPr marL="1143000" indent="-228600">
              <a:defRPr sz="1600">
                <a:solidFill>
                  <a:srgbClr val="333300"/>
                </a:solidFill>
                <a:latin typeface="Times New Roman" pitchFamily="18" charset="0"/>
              </a:defRPr>
            </a:lvl3pPr>
            <a:lvl4pPr marL="1600200" indent="-228600">
              <a:defRPr sz="1600">
                <a:solidFill>
                  <a:srgbClr val="333300"/>
                </a:solidFill>
                <a:latin typeface="Times New Roman" pitchFamily="18" charset="0"/>
              </a:defRPr>
            </a:lvl4pPr>
            <a:lvl5pPr marL="2057400" indent="-22860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pPr algn="ctr" eaLnBrk="0" fontAlgn="base" hangingPunct="0">
              <a:spcBef>
                <a:spcPct val="0"/>
              </a:spcBef>
              <a:spcAft>
                <a:spcPct val="0"/>
              </a:spcAft>
              <a:defRPr/>
            </a:pPr>
            <a:r>
              <a:rPr lang="en-US" altLang="en-US" sz="1400">
                <a:solidFill>
                  <a:prstClr val="white"/>
                </a:solidFill>
                <a:latin typeface="Arial" pitchFamily="34" charset="0"/>
                <a:cs typeface="Arial" pitchFamily="34" charset="0"/>
              </a:rPr>
              <a:t>Promoting a Future of Healthy Children</a:t>
            </a:r>
          </a:p>
        </p:txBody>
      </p:sp>
      <p:pic>
        <p:nvPicPr>
          <p:cNvPr id="3" name="Picture 7" descr="4PrintLetterhead2013"/>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00200" y="6019800"/>
            <a:ext cx="58674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0818301"/>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8"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9" name="Rectangle 10"/>
          <p:cNvSpPr>
            <a:spLocks noGrp="1" noChangeArrowheads="1"/>
          </p:cNvSpPr>
          <p:nvPr>
            <p:ph type="sldNum" sz="quarter" idx="12"/>
          </p:nvPr>
        </p:nvSpPr>
        <p:spPr/>
        <p:txBody>
          <a:bodyPr/>
          <a:lstStyle>
            <a:lvl1pPr>
              <a:defRPr/>
            </a:lvl1pPr>
          </a:lstStyle>
          <a:p>
            <a:pPr>
              <a:defRPr/>
            </a:pPr>
            <a:fld id="{FDAACB5E-BFF8-45CC-BBE9-F073AE6094A3}"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3501989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4"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5" name="Rectangle 10"/>
          <p:cNvSpPr>
            <a:spLocks noGrp="1" noChangeArrowheads="1"/>
          </p:cNvSpPr>
          <p:nvPr>
            <p:ph type="sldNum" sz="quarter" idx="12"/>
          </p:nvPr>
        </p:nvSpPr>
        <p:spPr/>
        <p:txBody>
          <a:bodyPr/>
          <a:lstStyle>
            <a:lvl1pPr>
              <a:defRPr/>
            </a:lvl1pPr>
          </a:lstStyle>
          <a:p>
            <a:pPr>
              <a:defRPr/>
            </a:pPr>
            <a:fld id="{529B1F9E-34DC-417E-BFC5-40AFBDE76BC5}"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889114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D93C82-13BB-4084-A177-4672A19E4D98}" type="datetime1">
              <a:rPr lang="en-US" smtClean="0"/>
              <a:t>6/5/2017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7DB67-C925-4AC8-B5F6-95B530202B45}" type="slidenum">
              <a:rPr lang="en-US" smtClean="0"/>
              <a:t>‹#›</a:t>
            </a:fld>
            <a:endParaRPr lang="en-US"/>
          </a:p>
        </p:txBody>
      </p:sp>
    </p:spTree>
    <p:extLst>
      <p:ext uri="{BB962C8B-B14F-4D97-AF65-F5344CB8AC3E}">
        <p14:creationId xmlns:p14="http://schemas.microsoft.com/office/powerpoint/2010/main" val="2140007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3"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4" name="Rectangle 10"/>
          <p:cNvSpPr>
            <a:spLocks noGrp="1" noChangeArrowheads="1"/>
          </p:cNvSpPr>
          <p:nvPr>
            <p:ph type="sldNum" sz="quarter" idx="12"/>
          </p:nvPr>
        </p:nvSpPr>
        <p:spPr/>
        <p:txBody>
          <a:bodyPr/>
          <a:lstStyle>
            <a:lvl1pPr>
              <a:defRPr/>
            </a:lvl1pPr>
          </a:lstStyle>
          <a:p>
            <a:pPr>
              <a:defRPr/>
            </a:pPr>
            <a:fld id="{9091AEE8-BE15-4573-8E29-B3FAD9FCD8C2}"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4231119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8" y="273109"/>
            <a:ext cx="511104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6"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7" name="Rectangle 10"/>
          <p:cNvSpPr>
            <a:spLocks noGrp="1" noChangeArrowheads="1"/>
          </p:cNvSpPr>
          <p:nvPr>
            <p:ph type="sldNum" sz="quarter" idx="12"/>
          </p:nvPr>
        </p:nvSpPr>
        <p:spPr/>
        <p:txBody>
          <a:bodyPr/>
          <a:lstStyle>
            <a:lvl1pPr>
              <a:defRPr/>
            </a:lvl1pPr>
          </a:lstStyle>
          <a:p>
            <a:pPr>
              <a:defRPr/>
            </a:pPr>
            <a:fld id="{CD59553C-7E0C-4BAD-BC51-C2BEB5D8AF30}"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2502921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6"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7" name="Rectangle 10"/>
          <p:cNvSpPr>
            <a:spLocks noGrp="1" noChangeArrowheads="1"/>
          </p:cNvSpPr>
          <p:nvPr>
            <p:ph type="sldNum" sz="quarter" idx="12"/>
          </p:nvPr>
        </p:nvSpPr>
        <p:spPr/>
        <p:txBody>
          <a:bodyPr/>
          <a:lstStyle>
            <a:lvl1pPr>
              <a:defRPr/>
            </a:lvl1pPr>
          </a:lstStyle>
          <a:p>
            <a:pPr>
              <a:defRPr/>
            </a:pPr>
            <a:fld id="{F9AF6045-C4EC-4BAF-BCF0-09F13B030B4F}"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21791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5"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6" name="Rectangle 10"/>
          <p:cNvSpPr>
            <a:spLocks noGrp="1" noChangeArrowheads="1"/>
          </p:cNvSpPr>
          <p:nvPr>
            <p:ph type="sldNum" sz="quarter" idx="12"/>
          </p:nvPr>
        </p:nvSpPr>
        <p:spPr/>
        <p:txBody>
          <a:bodyPr/>
          <a:lstStyle>
            <a:lvl1pPr>
              <a:defRPr/>
            </a:lvl1pPr>
          </a:lstStyle>
          <a:p>
            <a:pPr>
              <a:defRPr/>
            </a:pPr>
            <a:fld id="{844E7D6C-04C0-4EF4-BCA9-CC1461725BDE}"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2466701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1" y="4572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1" y="457200"/>
            <a:ext cx="5693834"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5"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6" name="Rectangle 10"/>
          <p:cNvSpPr>
            <a:spLocks noGrp="1" noChangeArrowheads="1"/>
          </p:cNvSpPr>
          <p:nvPr>
            <p:ph type="sldNum" sz="quarter" idx="12"/>
          </p:nvPr>
        </p:nvSpPr>
        <p:spPr/>
        <p:txBody>
          <a:bodyPr/>
          <a:lstStyle>
            <a:lvl1pPr>
              <a:defRPr/>
            </a:lvl1pPr>
          </a:lstStyle>
          <a:p>
            <a:pPr>
              <a:defRPr/>
            </a:pPr>
            <a:fld id="{E4E335A6-8D29-4DA5-8841-56B8C4709547}"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20991775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30"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44563" y="1828801"/>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44563" y="39624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7"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8" name="Rectangle 10"/>
          <p:cNvSpPr>
            <a:spLocks noGrp="1" noChangeArrowheads="1"/>
          </p:cNvSpPr>
          <p:nvPr>
            <p:ph type="sldNum" sz="quarter" idx="12"/>
          </p:nvPr>
        </p:nvSpPr>
        <p:spPr/>
        <p:txBody>
          <a:bodyPr/>
          <a:lstStyle>
            <a:lvl1pPr>
              <a:defRPr/>
            </a:lvl1pPr>
          </a:lstStyle>
          <a:p>
            <a:pPr>
              <a:defRPr/>
            </a:pPr>
            <a:fld id="{1231BE32-B010-427E-9D15-061637A9B381}"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22218137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30"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44563"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6"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7" name="Rectangle 10"/>
          <p:cNvSpPr>
            <a:spLocks noGrp="1" noChangeArrowheads="1"/>
          </p:cNvSpPr>
          <p:nvPr>
            <p:ph type="sldNum" sz="quarter" idx="12"/>
          </p:nvPr>
        </p:nvSpPr>
        <p:spPr/>
        <p:txBody>
          <a:bodyPr/>
          <a:lstStyle>
            <a:lvl1pPr>
              <a:defRPr/>
            </a:lvl1pPr>
          </a:lstStyle>
          <a:p>
            <a:pPr>
              <a:defRPr/>
            </a:pPr>
            <a:fld id="{559E7F0A-658E-4A29-A8D4-79959149A68E}"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3084040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90600" y="4572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4"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5" name="Rectangle 10"/>
          <p:cNvSpPr>
            <a:spLocks noGrp="1" noChangeArrowheads="1"/>
          </p:cNvSpPr>
          <p:nvPr>
            <p:ph type="sldNum" sz="quarter" idx="12"/>
          </p:nvPr>
        </p:nvSpPr>
        <p:spPr/>
        <p:txBody>
          <a:bodyPr/>
          <a:lstStyle>
            <a:lvl1pPr>
              <a:defRPr/>
            </a:lvl1pPr>
          </a:lstStyle>
          <a:p>
            <a:pPr>
              <a:defRPr/>
            </a:pPr>
            <a:fld id="{B3A8C602-37B0-46F3-9C0B-2B9B95123557}"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34396909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30"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44563" y="1828801"/>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44563" y="39624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7"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8" name="Rectangle 10"/>
          <p:cNvSpPr>
            <a:spLocks noGrp="1" noChangeArrowheads="1"/>
          </p:cNvSpPr>
          <p:nvPr>
            <p:ph type="sldNum" sz="quarter" idx="12"/>
          </p:nvPr>
        </p:nvSpPr>
        <p:spPr/>
        <p:txBody>
          <a:bodyPr/>
          <a:lstStyle>
            <a:lvl1pPr>
              <a:defRPr/>
            </a:lvl1pPr>
          </a:lstStyle>
          <a:p>
            <a:pPr>
              <a:defRPr/>
            </a:pPr>
            <a:fld id="{F652985C-AEE6-4129-863B-0F1A280AB4A0}"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150462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90600" y="4572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90630" y="1828801"/>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44563" y="1828801"/>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90630" y="39624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44563" y="39624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8"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9" name="Rectangle 10"/>
          <p:cNvSpPr>
            <a:spLocks noGrp="1" noChangeArrowheads="1"/>
          </p:cNvSpPr>
          <p:nvPr>
            <p:ph type="sldNum" sz="quarter" idx="12"/>
          </p:nvPr>
        </p:nvSpPr>
        <p:spPr/>
        <p:txBody>
          <a:bodyPr/>
          <a:lstStyle>
            <a:lvl1pPr>
              <a:defRPr/>
            </a:lvl1pPr>
          </a:lstStyle>
          <a:p>
            <a:pPr>
              <a:defRPr/>
            </a:pPr>
            <a:fld id="{B21AFD36-8CEB-4843-8899-889CB0629028}"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2637968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51442C-E86F-4614-AABC-0F6E8D5AC509}" type="datetime1">
              <a:rPr lang="en-US" smtClean="0"/>
              <a:t>6/5/2017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7DB67-C925-4AC8-B5F6-95B530202B45}" type="slidenum">
              <a:rPr lang="en-US" smtClean="0"/>
              <a:t>‹#›</a:t>
            </a:fld>
            <a:endParaRPr lang="en-US"/>
          </a:p>
        </p:txBody>
      </p:sp>
    </p:spTree>
    <p:extLst>
      <p:ext uri="{BB962C8B-B14F-4D97-AF65-F5344CB8AC3E}">
        <p14:creationId xmlns:p14="http://schemas.microsoft.com/office/powerpoint/2010/main" val="14878101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B38396-C931-45C6-945E-9AF22F6FD9AC}" type="datetime1">
              <a:rPr lang="en-US" smtClean="0">
                <a:solidFill>
                  <a:prstClr val="black">
                    <a:tint val="75000"/>
                  </a:prstClr>
                </a:solidFill>
              </a:rPr>
              <a:pPr/>
              <a:t>6/5/2017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018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427C77-D6F4-458D-A7D3-7BB3BF4F379B}" type="datetime1">
              <a:rPr lang="en-US" smtClean="0">
                <a:solidFill>
                  <a:prstClr val="black">
                    <a:tint val="75000"/>
                  </a:prstClr>
                </a:solidFill>
              </a:rPr>
              <a:pPr/>
              <a:t>6/5/2017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33580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FF5A23-1597-4891-B118-29DC9FCB10F3}" type="datetime1">
              <a:rPr lang="en-US" smtClean="0">
                <a:solidFill>
                  <a:prstClr val="black">
                    <a:tint val="75000"/>
                  </a:prstClr>
                </a:solidFill>
              </a:rPr>
              <a:pPr/>
              <a:t>6/5/2017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447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7F6DBF-AC08-420F-B93A-04473DCFC24A}" type="datetime1">
              <a:rPr lang="en-US" smtClean="0">
                <a:solidFill>
                  <a:prstClr val="black">
                    <a:tint val="75000"/>
                  </a:prstClr>
                </a:solidFill>
              </a:rPr>
              <a:pPr/>
              <a:t>6/5/2017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4330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59388-4308-4032-8A68-A30BB5DA7DEF}" type="datetime1">
              <a:rPr lang="en-US" smtClean="0">
                <a:solidFill>
                  <a:prstClr val="black">
                    <a:tint val="75000"/>
                  </a:prstClr>
                </a:solidFill>
              </a:rPr>
              <a:pPr/>
              <a:t>6/5/2017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41207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B037D6-72E4-4921-9B87-EA3A0011799C}" type="datetime1">
              <a:rPr lang="en-US" smtClean="0">
                <a:solidFill>
                  <a:prstClr val="black">
                    <a:tint val="75000"/>
                  </a:prstClr>
                </a:solidFill>
              </a:rPr>
              <a:pPr/>
              <a:t>6/5/2017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9974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AEB26B-1216-4086-859E-D068620EAEBA}" type="datetime1">
              <a:rPr lang="en-US" smtClean="0">
                <a:solidFill>
                  <a:prstClr val="black">
                    <a:tint val="75000"/>
                  </a:prstClr>
                </a:solidFill>
              </a:rPr>
              <a:pPr/>
              <a:t>6/5/2017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9412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B52C09-9C17-4091-8B25-D41B9D851E82}" type="datetime1">
              <a:rPr lang="en-US" smtClean="0">
                <a:solidFill>
                  <a:prstClr val="black">
                    <a:tint val="75000"/>
                  </a:prstClr>
                </a:solidFill>
              </a:rPr>
              <a:pPr/>
              <a:t>6/5/2017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68179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C266F3-DC9A-468B-A5FE-151A6D41D9EB}" type="datetime1">
              <a:rPr lang="en-US" smtClean="0">
                <a:solidFill>
                  <a:prstClr val="black">
                    <a:tint val="75000"/>
                  </a:prstClr>
                </a:solidFill>
              </a:rPr>
              <a:pPr/>
              <a:t>6/5/2017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84120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98404D-275B-42E4-82CA-3618690A8E03}" type="datetime1">
              <a:rPr lang="en-US" smtClean="0">
                <a:solidFill>
                  <a:prstClr val="black">
                    <a:tint val="75000"/>
                  </a:prstClr>
                </a:solidFill>
              </a:rPr>
              <a:pPr/>
              <a:t>6/5/2017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556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65106D-CE93-41B7-B612-46857C622DE9}" type="datetime1">
              <a:rPr lang="en-US" smtClean="0"/>
              <a:t>6/5/2017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07DB67-C925-4AC8-B5F6-95B530202B45}" type="slidenum">
              <a:rPr lang="en-US" smtClean="0"/>
              <a:t>‹#›</a:t>
            </a:fld>
            <a:endParaRPr lang="en-US"/>
          </a:p>
        </p:txBody>
      </p:sp>
    </p:spTree>
    <p:extLst>
      <p:ext uri="{BB962C8B-B14F-4D97-AF65-F5344CB8AC3E}">
        <p14:creationId xmlns:p14="http://schemas.microsoft.com/office/powerpoint/2010/main" val="28606078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55FF4-5171-43E7-8F9B-3D51DA3485CF}" type="datetime1">
              <a:rPr lang="en-US" smtClean="0">
                <a:solidFill>
                  <a:prstClr val="black">
                    <a:tint val="75000"/>
                  </a:prstClr>
                </a:solidFill>
              </a:rPr>
              <a:pPr/>
              <a:t>6/5/2017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396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30"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44563"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a:defRPr/>
            </a:lvl1pPr>
          </a:lstStyle>
          <a:p>
            <a:pPr>
              <a:defRPr/>
            </a:pPr>
            <a:fld id="{05117002-622C-41AE-B69B-6F6941BF7518}" type="datetime1">
              <a:rPr lang="en-US" smtClean="0">
                <a:solidFill>
                  <a:prstClr val="black">
                    <a:tint val="75000"/>
                  </a:prstClr>
                </a:solidFill>
              </a:rPr>
              <a:pPr>
                <a:defRPr/>
              </a:pPr>
              <a:t>6/5/2017</a:t>
            </a:fld>
            <a:endParaRPr lang="en-US">
              <a:solidFill>
                <a:prstClr val="black">
                  <a:tint val="75000"/>
                </a:prstClr>
              </a:solidFill>
            </a:endParaRPr>
          </a:p>
        </p:txBody>
      </p:sp>
      <p:sp>
        <p:nvSpPr>
          <p:cNvPr id="6" name="Rectangle 9"/>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10"/>
          <p:cNvSpPr>
            <a:spLocks noGrp="1" noChangeArrowheads="1"/>
          </p:cNvSpPr>
          <p:nvPr>
            <p:ph type="sldNum" sz="quarter" idx="12"/>
          </p:nvPr>
        </p:nvSpPr>
        <p:spPr/>
        <p:txBody>
          <a:bodyPr/>
          <a:lstStyle>
            <a:lvl1pPr>
              <a:defRPr/>
            </a:lvl1pPr>
          </a:lstStyle>
          <a:p>
            <a:pPr>
              <a:defRPr/>
            </a:pPr>
            <a:fld id="{D7B4E648-BE45-400F-8418-9148D0BDF68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563720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A3C537-5544-487A-A74E-D258D021F7AC}" type="slidenum">
              <a:rPr lang="en-US"/>
              <a:pPr>
                <a:defRPr/>
              </a:pPr>
              <a:t>‹#›</a:t>
            </a:fld>
            <a:endParaRPr lang="en-US"/>
          </a:p>
        </p:txBody>
      </p:sp>
    </p:spTree>
    <p:extLst>
      <p:ext uri="{BB962C8B-B14F-4D97-AF65-F5344CB8AC3E}">
        <p14:creationId xmlns:p14="http://schemas.microsoft.com/office/powerpoint/2010/main" val="3043703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AE38C7-F324-40F0-A4B9-B4416D2F47A7}" type="slidenum">
              <a:rPr lang="en-US"/>
              <a:pPr>
                <a:defRPr/>
              </a:pPr>
              <a:t>‹#›</a:t>
            </a:fld>
            <a:endParaRPr lang="en-US"/>
          </a:p>
        </p:txBody>
      </p:sp>
    </p:spTree>
    <p:extLst>
      <p:ext uri="{BB962C8B-B14F-4D97-AF65-F5344CB8AC3E}">
        <p14:creationId xmlns:p14="http://schemas.microsoft.com/office/powerpoint/2010/main" val="11025268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7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2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7D6410-3CB4-4E5E-8E91-1685F453D566}" type="slidenum">
              <a:rPr lang="en-US"/>
              <a:pPr>
                <a:defRPr/>
              </a:pPr>
              <a:t>‹#›</a:t>
            </a:fld>
            <a:endParaRPr lang="en-US"/>
          </a:p>
        </p:txBody>
      </p:sp>
    </p:spTree>
    <p:extLst>
      <p:ext uri="{BB962C8B-B14F-4D97-AF65-F5344CB8AC3E}">
        <p14:creationId xmlns:p14="http://schemas.microsoft.com/office/powerpoint/2010/main" val="28183360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27" y="1600217"/>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17"/>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BA099C-8C4E-4991-ACA0-23B2C56729B0}" type="slidenum">
              <a:rPr lang="en-US"/>
              <a:pPr>
                <a:defRPr/>
              </a:pPr>
              <a:t>‹#›</a:t>
            </a:fld>
            <a:endParaRPr lang="en-US"/>
          </a:p>
        </p:txBody>
      </p:sp>
    </p:spTree>
    <p:extLst>
      <p:ext uri="{BB962C8B-B14F-4D97-AF65-F5344CB8AC3E}">
        <p14:creationId xmlns:p14="http://schemas.microsoft.com/office/powerpoint/2010/main" val="6502935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02"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402"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C41045A-94BC-4FA9-8F53-82F4594DF7B2}" type="slidenum">
              <a:rPr lang="en-US"/>
              <a:pPr>
                <a:defRPr/>
              </a:pPr>
              <a:t>‹#›</a:t>
            </a:fld>
            <a:endParaRPr lang="en-US"/>
          </a:p>
        </p:txBody>
      </p:sp>
    </p:spTree>
    <p:extLst>
      <p:ext uri="{BB962C8B-B14F-4D97-AF65-F5344CB8AC3E}">
        <p14:creationId xmlns:p14="http://schemas.microsoft.com/office/powerpoint/2010/main" val="17731858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15AC874-E1E5-4658-9FF1-29A963EA5627}" type="slidenum">
              <a:rPr lang="en-US"/>
              <a:pPr>
                <a:defRPr/>
              </a:pPr>
              <a:t>‹#›</a:t>
            </a:fld>
            <a:endParaRPr lang="en-US"/>
          </a:p>
        </p:txBody>
      </p:sp>
    </p:spTree>
    <p:extLst>
      <p:ext uri="{BB962C8B-B14F-4D97-AF65-F5344CB8AC3E}">
        <p14:creationId xmlns:p14="http://schemas.microsoft.com/office/powerpoint/2010/main" val="13581009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4AA38C2-9663-47F8-B946-389CBC57364D}" type="slidenum">
              <a:rPr lang="en-US"/>
              <a:pPr>
                <a:defRPr/>
              </a:pPr>
              <a:t>‹#›</a:t>
            </a:fld>
            <a:endParaRPr lang="en-US"/>
          </a:p>
        </p:txBody>
      </p:sp>
    </p:spTree>
    <p:extLst>
      <p:ext uri="{BB962C8B-B14F-4D97-AF65-F5344CB8AC3E}">
        <p14:creationId xmlns:p14="http://schemas.microsoft.com/office/powerpoint/2010/main" val="5102908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3"/>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14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2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BB9AFF-EDF7-4D6B-8730-EE74CB3640D7}" type="slidenum">
              <a:rPr lang="en-US"/>
              <a:pPr>
                <a:defRPr/>
              </a:pPr>
              <a:t>‹#›</a:t>
            </a:fld>
            <a:endParaRPr lang="en-US"/>
          </a:p>
        </p:txBody>
      </p:sp>
    </p:spTree>
    <p:extLst>
      <p:ext uri="{BB962C8B-B14F-4D97-AF65-F5344CB8AC3E}">
        <p14:creationId xmlns:p14="http://schemas.microsoft.com/office/powerpoint/2010/main" val="75744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CDA67A-EDB4-4471-9B42-058528E2B93B}" type="datetime1">
              <a:rPr lang="en-US" smtClean="0"/>
              <a:t>6/5/2017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07DB67-C925-4AC8-B5F6-95B530202B45}" type="slidenum">
              <a:rPr lang="en-US" smtClean="0"/>
              <a:t>‹#›</a:t>
            </a:fld>
            <a:endParaRPr lang="en-US"/>
          </a:p>
        </p:txBody>
      </p:sp>
    </p:spTree>
    <p:extLst>
      <p:ext uri="{BB962C8B-B14F-4D97-AF65-F5344CB8AC3E}">
        <p14:creationId xmlns:p14="http://schemas.microsoft.com/office/powerpoint/2010/main" val="5061363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3BC00D-F980-4080-AD33-8C2801F5EC1C}" type="slidenum">
              <a:rPr lang="en-US"/>
              <a:pPr>
                <a:defRPr/>
              </a:pPr>
              <a:t>‹#›</a:t>
            </a:fld>
            <a:endParaRPr lang="en-US"/>
          </a:p>
        </p:txBody>
      </p:sp>
    </p:spTree>
    <p:extLst>
      <p:ext uri="{BB962C8B-B14F-4D97-AF65-F5344CB8AC3E}">
        <p14:creationId xmlns:p14="http://schemas.microsoft.com/office/powerpoint/2010/main" val="7774500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1A3A1C-875D-4416-9DFE-EC2218826CFD}" type="slidenum">
              <a:rPr lang="en-US"/>
              <a:pPr>
                <a:defRPr/>
              </a:pPr>
              <a:t>‹#›</a:t>
            </a:fld>
            <a:endParaRPr lang="en-US"/>
          </a:p>
        </p:txBody>
      </p:sp>
    </p:spTree>
    <p:extLst>
      <p:ext uri="{BB962C8B-B14F-4D97-AF65-F5344CB8AC3E}">
        <p14:creationId xmlns:p14="http://schemas.microsoft.com/office/powerpoint/2010/main" val="29992753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68" y="274706"/>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87C9AE-7D02-4158-BAC1-14B2C86BCDC8}" type="slidenum">
              <a:rPr lang="en-US"/>
              <a:pPr>
                <a:defRPr/>
              </a:pPr>
              <a:t>‹#›</a:t>
            </a:fld>
            <a:endParaRPr lang="en-US"/>
          </a:p>
        </p:txBody>
      </p:sp>
    </p:spTree>
    <p:extLst>
      <p:ext uri="{BB962C8B-B14F-4D97-AF65-F5344CB8AC3E}">
        <p14:creationId xmlns:p14="http://schemas.microsoft.com/office/powerpoint/2010/main" val="5817909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27"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3" y="3938683"/>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DA046F4-48F3-4517-A19C-CC66E302ABF8}" type="slidenum">
              <a:rPr lang="en-US"/>
              <a:pPr>
                <a:defRPr/>
              </a:pPr>
              <a:t>‹#›</a:t>
            </a:fld>
            <a:endParaRPr lang="en-US"/>
          </a:p>
        </p:txBody>
      </p:sp>
    </p:spTree>
    <p:extLst>
      <p:ext uri="{BB962C8B-B14F-4D97-AF65-F5344CB8AC3E}">
        <p14:creationId xmlns:p14="http://schemas.microsoft.com/office/powerpoint/2010/main" val="21887519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27"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27" y="3938683"/>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39733" y="3938683"/>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EFC908-905B-4001-93A3-7D4EA94AD23A}" type="slidenum">
              <a:rPr lang="en-US"/>
              <a:pPr>
                <a:defRPr/>
              </a:pPr>
              <a:t>‹#›</a:t>
            </a:fld>
            <a:endParaRPr lang="en-US"/>
          </a:p>
        </p:txBody>
      </p:sp>
    </p:spTree>
    <p:extLst>
      <p:ext uri="{BB962C8B-B14F-4D97-AF65-F5344CB8AC3E}">
        <p14:creationId xmlns:p14="http://schemas.microsoft.com/office/powerpoint/2010/main" val="16224954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06"/>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1D7BE4C-AF9B-45AB-8C07-BC7B5BF502EF}" type="slidenum">
              <a:rPr lang="en-US"/>
              <a:pPr>
                <a:defRPr/>
              </a:pPr>
              <a:t>‹#›</a:t>
            </a:fld>
            <a:endParaRPr lang="en-US"/>
          </a:p>
        </p:txBody>
      </p:sp>
    </p:spTree>
    <p:extLst>
      <p:ext uri="{BB962C8B-B14F-4D97-AF65-F5344CB8AC3E}">
        <p14:creationId xmlns:p14="http://schemas.microsoft.com/office/powerpoint/2010/main" val="28185940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27" y="1600217"/>
            <a:ext cx="4047067" cy="4525963"/>
          </a:xfrm>
        </p:spPr>
        <p:txBody>
          <a:bodyPr/>
          <a:lstStyle/>
          <a:p>
            <a:pPr lvl="0"/>
            <a:endParaRPr lang="en-US" noProof="0" smtClean="0"/>
          </a:p>
        </p:txBody>
      </p:sp>
      <p:sp>
        <p:nvSpPr>
          <p:cNvPr id="4" name="Text Placeholder 3"/>
          <p:cNvSpPr>
            <a:spLocks noGrp="1"/>
          </p:cNvSpPr>
          <p:nvPr>
            <p:ph type="body" sz="half" idx="2"/>
          </p:nvPr>
        </p:nvSpPr>
        <p:spPr>
          <a:xfrm>
            <a:off x="4639733"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B5E5FF-FBBD-43F0-BDA0-7B149049A18F}" type="slidenum">
              <a:rPr lang="en-US"/>
              <a:pPr>
                <a:defRPr/>
              </a:pPr>
              <a:t>‹#›</a:t>
            </a:fld>
            <a:endParaRPr lang="en-US"/>
          </a:p>
        </p:txBody>
      </p:sp>
    </p:spTree>
    <p:extLst>
      <p:ext uri="{BB962C8B-B14F-4D97-AF65-F5344CB8AC3E}">
        <p14:creationId xmlns:p14="http://schemas.microsoft.com/office/powerpoint/2010/main" val="4236255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27"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B88DB3-843B-48C2-BF31-D19D87300A85}" type="slidenum">
              <a:rPr lang="en-US"/>
              <a:pPr>
                <a:defRPr/>
              </a:pPr>
              <a:t>‹#›</a:t>
            </a:fld>
            <a:endParaRPr lang="en-US"/>
          </a:p>
        </p:txBody>
      </p:sp>
    </p:spTree>
    <p:extLst>
      <p:ext uri="{BB962C8B-B14F-4D97-AF65-F5344CB8AC3E}">
        <p14:creationId xmlns:p14="http://schemas.microsoft.com/office/powerpoint/2010/main" val="7361062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AA2AB0-F79F-44D6-837B-BCD13BEB36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86574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CF949D-E484-45E9-B9E8-1D81179C17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3007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A47C7D-1CC4-416B-A57B-470AFE152F1F}" type="datetime1">
              <a:rPr lang="en-US" smtClean="0"/>
              <a:t>6/5/2017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07DB67-C925-4AC8-B5F6-95B530202B45}" type="slidenum">
              <a:rPr lang="en-US" smtClean="0"/>
              <a:t>‹#›</a:t>
            </a:fld>
            <a:endParaRPr lang="en-US"/>
          </a:p>
        </p:txBody>
      </p:sp>
    </p:spTree>
    <p:extLst>
      <p:ext uri="{BB962C8B-B14F-4D97-AF65-F5344CB8AC3E}">
        <p14:creationId xmlns:p14="http://schemas.microsoft.com/office/powerpoint/2010/main" val="11715514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7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2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D0D69E-B01D-4FA7-8AFD-4F3D41EA90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95434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27" y="1600217"/>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17"/>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83092F-48CE-4847-8DE8-480B13F958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58002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02"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402"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D1A45E9-DEBC-4FA8-94F0-156CE757E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24212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8863B4-9BB0-4D6D-B971-DDD32F8895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86582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BAF3FB-F8FD-4D2D-A045-40358FD320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8874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3"/>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14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2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B08859-18D3-4010-ACBC-F89F101EDF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80010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83DC6F-5AF1-4944-AF71-71119FD7E4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08089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AE4526-EE9A-4737-AE32-F6DC6EAA00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79137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68" y="274706"/>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AC396D-8081-44C0-A665-212C4518DE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14560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27"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3" y="3938683"/>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690D7AE5-DBE3-4A65-BF7D-B2169B4347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8894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57E06D-1C11-442B-A06D-87F0340EA587}" type="datetime1">
              <a:rPr lang="en-US" smtClean="0"/>
              <a:t>6/5/2017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07DB67-C925-4AC8-B5F6-95B530202B45}" type="slidenum">
              <a:rPr lang="en-US" smtClean="0"/>
              <a:t>‹#›</a:t>
            </a:fld>
            <a:endParaRPr lang="en-US"/>
          </a:p>
        </p:txBody>
      </p:sp>
    </p:spTree>
    <p:extLst>
      <p:ext uri="{BB962C8B-B14F-4D97-AF65-F5344CB8AC3E}">
        <p14:creationId xmlns:p14="http://schemas.microsoft.com/office/powerpoint/2010/main" val="963183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06"/>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E133ACB-4ACE-45C9-A075-12808162D3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76493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27"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27" y="3938683"/>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39733" y="3938683"/>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8AED5DC-37DC-4730-8AF2-A1122F702E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68065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27" y="1600217"/>
            <a:ext cx="4047067" cy="4525963"/>
          </a:xfrm>
        </p:spPr>
        <p:txBody>
          <a:bodyPr/>
          <a:lstStyle/>
          <a:p>
            <a:pPr lvl="0"/>
            <a:endParaRPr lang="en-US" noProof="0" smtClean="0"/>
          </a:p>
        </p:txBody>
      </p:sp>
      <p:sp>
        <p:nvSpPr>
          <p:cNvPr id="4" name="Text Placeholder 3"/>
          <p:cNvSpPr>
            <a:spLocks noGrp="1"/>
          </p:cNvSpPr>
          <p:nvPr>
            <p:ph type="body" sz="half" idx="2"/>
          </p:nvPr>
        </p:nvSpPr>
        <p:spPr>
          <a:xfrm>
            <a:off x="4639733"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49F686-D066-4D21-8739-6E9E2CE647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47997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27"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67AD51-B10F-458A-BE53-A70BF270D1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11846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27"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3" y="3938683"/>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64E49867-BCD9-403F-8312-FEBB1D4ED7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72366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8ACCB-163C-45E7-A477-E1DBCE134E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19485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EB0350-E43C-4D76-A6B3-37EED171BE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02242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6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3DE355-069D-4DE0-8217-DF90B519F9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30594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ED1A23-A219-4E61-A86A-A3A8BF7BE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42729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567D33-D402-4F8D-A1C6-EC0AA197C2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7939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AF5081-AC62-4D3C-A11D-8E851E5F6889}" type="datetime1">
              <a:rPr lang="en-US" smtClean="0"/>
              <a:t>6/5/2017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07DB67-C925-4AC8-B5F6-95B530202B45}" type="slidenum">
              <a:rPr lang="en-US" smtClean="0"/>
              <a:t>‹#›</a:t>
            </a:fld>
            <a:endParaRPr lang="en-US"/>
          </a:p>
        </p:txBody>
      </p:sp>
    </p:spTree>
    <p:extLst>
      <p:ext uri="{BB962C8B-B14F-4D97-AF65-F5344CB8AC3E}">
        <p14:creationId xmlns:p14="http://schemas.microsoft.com/office/powerpoint/2010/main" val="2532587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6DC0B6C-3EDE-48C1-ADDB-60C6E9D8E1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94832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5C8D485-F193-4D97-A52A-2EE8948A32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14311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11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E63BBD-F80B-4393-8443-F2AE3894CA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6725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9B27F5-5647-4B1B-B14E-E1408D0F08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5893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016E4C-31B8-411F-A889-C29CDFEE7D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66465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31" y="274699"/>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39F51F-FCB5-4942-B86D-E2C6A8F721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92985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9B9BCF-0AF4-400F-B644-D41ED4DC54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92440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66F67B-4382-4079-9070-BA0138700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09092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5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98E95C-0DCF-45DE-AE0C-B25F778B88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75047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A7B1B7-C8AB-4186-91DF-15AFCA8911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0642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391118-C8A4-4F9A-A471-A3071A5A0E46}" type="datetime1">
              <a:rPr lang="en-US" smtClean="0"/>
              <a:t>6/5/2017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07DB67-C925-4AC8-B5F6-95B530202B45}" type="slidenum">
              <a:rPr lang="en-US" smtClean="0"/>
              <a:t>‹#›</a:t>
            </a:fld>
            <a:endParaRPr lang="en-US"/>
          </a:p>
        </p:txBody>
      </p:sp>
    </p:spTree>
    <p:extLst>
      <p:ext uri="{BB962C8B-B14F-4D97-AF65-F5344CB8AC3E}">
        <p14:creationId xmlns:p14="http://schemas.microsoft.com/office/powerpoint/2010/main" val="31575240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3B354DE-4ED1-4C11-8FE0-1B24A03E34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78077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69375CD-1DA6-4DA9-A2D2-61FDEF92CD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71395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DAAE22D-9E17-4B40-9DD6-12D065FB31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19954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10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8DDDC9-BFC0-4740-BFAC-382A972850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37164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0E74CC-661D-4ECC-AE36-5E9EA56F76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66121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4D1405-6C82-4126-B75B-7528A5F1A6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29623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29" y="274695"/>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92D391-F5A4-45A4-8C12-C6B1A23339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12737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0"/>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3" y="3938645"/>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DAA7AAD-8F16-4736-8651-45AACB2827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99931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3" y="1600200"/>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0"/>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3" y="3938645"/>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39733" y="3938645"/>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70FF449-E9E2-4413-BE3B-AD96B3BB5B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42980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95"/>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EEE094B-6AD8-4E0E-BD84-1BABF93E24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3635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theme" Target="../theme/theme1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18" Type="http://schemas.openxmlformats.org/officeDocument/2006/relationships/theme" Target="../theme/theme11.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theme" Target="../theme/theme12.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theme" Target="../theme/theme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theme" Target="../theme/theme7.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theme" Target="../theme/theme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theme" Target="../theme/theme9.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alpha val="36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A06DB4-F929-471B-AC99-1604A2396961}" type="datetime1">
              <a:rPr lang="en-US" smtClean="0"/>
              <a:t>6/5/2017</a:t>
            </a:fld>
            <a:endParaRPr lang="en-US"/>
          </a:p>
        </p:txBody>
      </p:sp>
      <p:sp>
        <p:nvSpPr>
          <p:cNvPr id="5" name="Footer Placeholder 4"/>
          <p:cNvSpPr>
            <a:spLocks noGrp="1"/>
          </p:cNvSpPr>
          <p:nvPr>
            <p:ph type="ftr" sz="quarter" idx="3"/>
          </p:nvPr>
        </p:nvSpPr>
        <p:spPr>
          <a:xfrm>
            <a:off x="3124200" y="635640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40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07DB67-C925-4AC8-B5F6-95B530202B45}" type="slidenum">
              <a:rPr lang="en-US" smtClean="0"/>
              <a:t>‹#›</a:t>
            </a:fld>
            <a:endParaRPr lang="en-US"/>
          </a:p>
        </p:txBody>
      </p:sp>
    </p:spTree>
    <p:extLst>
      <p:ext uri="{BB962C8B-B14F-4D97-AF65-F5344CB8AC3E}">
        <p14:creationId xmlns:p14="http://schemas.microsoft.com/office/powerpoint/2010/main" val="676518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55" r:id="rId12"/>
    <p:sldLayoutId id="2147483856"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s>
            <a:gs pos="100000">
              <a:srgbClr val="00CC00"/>
            </a:gs>
          </a:gsLst>
          <a:lin ang="2700000" scaled="1"/>
        </a:gra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76167" tIns="38082" rIns="76167" bIns="38082" numCol="1" anchor="ctr" anchorCtr="0" compatLnSpc="1">
            <a:prstTxWarp prst="textNoShape">
              <a:avLst/>
            </a:prstTxWarp>
          </a:bodyPr>
          <a:lstStyle/>
          <a:p>
            <a:pPr lvl="0"/>
            <a:r>
              <a:rPr lang="en-US" altLang="en-US" smtClean="0"/>
              <a:t>Click to edit Master title style</a:t>
            </a:r>
          </a:p>
        </p:txBody>
      </p:sp>
      <p:sp>
        <p:nvSpPr>
          <p:cNvPr id="1126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76167" tIns="38082" rIns="76167" bIns="3808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959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76167" tIns="38082" rIns="76167" bIns="38082" numCol="1" anchor="t" anchorCtr="0" compatLnSpc="1">
            <a:prstTxWarp prst="textNoShape">
              <a:avLst/>
            </a:prstTxWarp>
          </a:bodyPr>
          <a:lstStyle>
            <a:lvl1pPr algn="l">
              <a:defRPr sz="1200">
                <a:solidFill>
                  <a:srgbClr val="000000"/>
                </a:solidFill>
              </a:defRPr>
            </a:lvl1pPr>
          </a:lstStyle>
          <a:p>
            <a:pPr eaLnBrk="0" fontAlgn="base" hangingPunct="0">
              <a:spcBef>
                <a:spcPct val="0"/>
              </a:spcBef>
              <a:spcAft>
                <a:spcPct val="0"/>
              </a:spcAft>
              <a:defRPr/>
            </a:pPr>
            <a:endParaRPr lang="en-US">
              <a:latin typeface="Times New Roman" pitchFamily="18" charset="0"/>
            </a:endParaRPr>
          </a:p>
        </p:txBody>
      </p:sp>
      <p:sp>
        <p:nvSpPr>
          <p:cNvPr id="595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76167" tIns="38082" rIns="76167" bIns="38082" numCol="1" anchor="t" anchorCtr="0" compatLnSpc="1">
            <a:prstTxWarp prst="textNoShape">
              <a:avLst/>
            </a:prstTxWarp>
          </a:bodyPr>
          <a:lstStyle>
            <a:lvl1pPr>
              <a:defRPr sz="1200">
                <a:solidFill>
                  <a:srgbClr val="000000"/>
                </a:solidFill>
              </a:defRPr>
            </a:lvl1pPr>
          </a:lstStyle>
          <a:p>
            <a:pPr algn="ctr" eaLnBrk="0" fontAlgn="base" hangingPunct="0">
              <a:spcBef>
                <a:spcPct val="0"/>
              </a:spcBef>
              <a:spcAft>
                <a:spcPct val="0"/>
              </a:spcAft>
              <a:defRPr/>
            </a:pPr>
            <a:endParaRPr lang="en-US">
              <a:latin typeface="Times New Roman" pitchFamily="18" charset="0"/>
            </a:endParaRPr>
          </a:p>
        </p:txBody>
      </p:sp>
      <p:sp>
        <p:nvSpPr>
          <p:cNvPr id="5959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76167" tIns="38082" rIns="76167" bIns="38082" numCol="1" anchor="t" anchorCtr="0" compatLnSpc="1">
            <a:prstTxWarp prst="textNoShape">
              <a:avLst/>
            </a:prstTxWarp>
          </a:bodyPr>
          <a:lstStyle>
            <a:lvl1pPr algn="r">
              <a:defRPr sz="1200">
                <a:solidFill>
                  <a:srgbClr val="000000"/>
                </a:solidFill>
              </a:defRPr>
            </a:lvl1pPr>
          </a:lstStyle>
          <a:p>
            <a:pPr eaLnBrk="0" fontAlgn="base" hangingPunct="0">
              <a:spcBef>
                <a:spcPct val="0"/>
              </a:spcBef>
              <a:spcAft>
                <a:spcPct val="0"/>
              </a:spcAft>
              <a:defRPr/>
            </a:pPr>
            <a:fld id="{92F3082A-00AD-4375-8FD5-D037AA261112}" type="slidenum">
              <a:rPr lang="en-US">
                <a:latin typeface="Times New Roman" pitchFamily="18" charset="0"/>
              </a:rPr>
              <a:pPr eaLnBrk="0" fontAlgn="base" hangingPunct="0">
                <a:spcBef>
                  <a:spcPct val="0"/>
                </a:spcBef>
                <a:spcAft>
                  <a:spcPct val="0"/>
                </a:spcAft>
                <a:defRPr/>
              </a:pPr>
              <a:t>‹#›</a:t>
            </a:fld>
            <a:endParaRPr lang="en-US">
              <a:latin typeface="Times New Roman" pitchFamily="18" charset="0"/>
            </a:endParaRPr>
          </a:p>
        </p:txBody>
      </p:sp>
    </p:spTree>
    <p:extLst>
      <p:ext uri="{BB962C8B-B14F-4D97-AF65-F5344CB8AC3E}">
        <p14:creationId xmlns:p14="http://schemas.microsoft.com/office/powerpoint/2010/main" val="2419383769"/>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Lst>
  <p:txStyles>
    <p:titleStyle>
      <a:lvl1pPr algn="ctr" rtl="0" eaLnBrk="0" fontAlgn="base" hangingPunct="0">
        <a:spcBef>
          <a:spcPct val="0"/>
        </a:spcBef>
        <a:spcAft>
          <a:spcPct val="0"/>
        </a:spcAft>
        <a:defRPr sz="5000">
          <a:solidFill>
            <a:srgbClr val="FFFF66"/>
          </a:solidFill>
          <a:latin typeface="+mj-lt"/>
          <a:ea typeface="+mj-ea"/>
          <a:cs typeface="+mj-cs"/>
        </a:defRPr>
      </a:lvl1pPr>
      <a:lvl2pPr algn="ctr" rtl="0" eaLnBrk="0" fontAlgn="base" hangingPunct="0">
        <a:spcBef>
          <a:spcPct val="0"/>
        </a:spcBef>
        <a:spcAft>
          <a:spcPct val="0"/>
        </a:spcAft>
        <a:defRPr sz="5000">
          <a:solidFill>
            <a:srgbClr val="FFFF66"/>
          </a:solidFill>
          <a:latin typeface="GoodDog Cool" pitchFamily="2" charset="0"/>
        </a:defRPr>
      </a:lvl2pPr>
      <a:lvl3pPr algn="ctr" rtl="0" eaLnBrk="0" fontAlgn="base" hangingPunct="0">
        <a:spcBef>
          <a:spcPct val="0"/>
        </a:spcBef>
        <a:spcAft>
          <a:spcPct val="0"/>
        </a:spcAft>
        <a:defRPr sz="5000">
          <a:solidFill>
            <a:srgbClr val="FFFF66"/>
          </a:solidFill>
          <a:latin typeface="GoodDog Cool" pitchFamily="2" charset="0"/>
        </a:defRPr>
      </a:lvl3pPr>
      <a:lvl4pPr algn="ctr" rtl="0" eaLnBrk="0" fontAlgn="base" hangingPunct="0">
        <a:spcBef>
          <a:spcPct val="0"/>
        </a:spcBef>
        <a:spcAft>
          <a:spcPct val="0"/>
        </a:spcAft>
        <a:defRPr sz="5000">
          <a:solidFill>
            <a:srgbClr val="FFFF66"/>
          </a:solidFill>
          <a:latin typeface="GoodDog Cool" pitchFamily="2" charset="0"/>
        </a:defRPr>
      </a:lvl4pPr>
      <a:lvl5pPr algn="ctr" rtl="0" eaLnBrk="0" fontAlgn="base" hangingPunct="0">
        <a:spcBef>
          <a:spcPct val="0"/>
        </a:spcBef>
        <a:spcAft>
          <a:spcPct val="0"/>
        </a:spcAft>
        <a:defRPr sz="5000">
          <a:solidFill>
            <a:srgbClr val="FFFF66"/>
          </a:solidFill>
          <a:latin typeface="GoodDog Cool" pitchFamily="2" charset="0"/>
        </a:defRPr>
      </a:lvl5pPr>
      <a:lvl6pPr marL="380835" algn="ctr" rtl="0" fontAlgn="base">
        <a:spcBef>
          <a:spcPct val="0"/>
        </a:spcBef>
        <a:spcAft>
          <a:spcPct val="0"/>
        </a:spcAft>
        <a:defRPr sz="5000">
          <a:solidFill>
            <a:srgbClr val="FFFF66"/>
          </a:solidFill>
          <a:latin typeface="GoodDog Cool" pitchFamily="2" charset="0"/>
        </a:defRPr>
      </a:lvl6pPr>
      <a:lvl7pPr marL="761670" algn="ctr" rtl="0" fontAlgn="base">
        <a:spcBef>
          <a:spcPct val="0"/>
        </a:spcBef>
        <a:spcAft>
          <a:spcPct val="0"/>
        </a:spcAft>
        <a:defRPr sz="5000">
          <a:solidFill>
            <a:srgbClr val="FFFF66"/>
          </a:solidFill>
          <a:latin typeface="GoodDog Cool" pitchFamily="2" charset="0"/>
        </a:defRPr>
      </a:lvl7pPr>
      <a:lvl8pPr marL="1142503" algn="ctr" rtl="0" fontAlgn="base">
        <a:spcBef>
          <a:spcPct val="0"/>
        </a:spcBef>
        <a:spcAft>
          <a:spcPct val="0"/>
        </a:spcAft>
        <a:defRPr sz="5000">
          <a:solidFill>
            <a:srgbClr val="FFFF66"/>
          </a:solidFill>
          <a:latin typeface="GoodDog Cool" pitchFamily="2" charset="0"/>
        </a:defRPr>
      </a:lvl8pPr>
      <a:lvl9pPr marL="1523329" algn="ctr" rtl="0" fontAlgn="base">
        <a:spcBef>
          <a:spcPct val="0"/>
        </a:spcBef>
        <a:spcAft>
          <a:spcPct val="0"/>
        </a:spcAft>
        <a:defRPr sz="5000">
          <a:solidFill>
            <a:srgbClr val="FFFF66"/>
          </a:solidFill>
          <a:latin typeface="GoodDog Cool" pitchFamily="2" charset="0"/>
        </a:defRPr>
      </a:lvl9pPr>
    </p:titleStyle>
    <p:bodyStyle>
      <a:lvl1pPr marL="284163" indent="-284163" algn="l" rtl="0" eaLnBrk="0" fontAlgn="base" hangingPunct="0">
        <a:spcBef>
          <a:spcPct val="20000"/>
        </a:spcBef>
        <a:spcAft>
          <a:spcPct val="0"/>
        </a:spcAft>
        <a:buChar char="•"/>
        <a:defRPr sz="3200">
          <a:solidFill>
            <a:srgbClr val="33CC33"/>
          </a:solidFill>
          <a:latin typeface="+mn-lt"/>
          <a:ea typeface="+mn-ea"/>
          <a:cs typeface="+mn-cs"/>
        </a:defRPr>
      </a:lvl1pPr>
      <a:lvl2pPr marL="617538" indent="-236538" algn="l" rtl="0" eaLnBrk="0" fontAlgn="base" hangingPunct="0">
        <a:spcBef>
          <a:spcPct val="20000"/>
        </a:spcBef>
        <a:spcAft>
          <a:spcPct val="0"/>
        </a:spcAft>
        <a:buChar char="–"/>
        <a:defRPr sz="2300">
          <a:solidFill>
            <a:srgbClr val="FFFFFF"/>
          </a:solidFill>
          <a:latin typeface="+mn-lt"/>
        </a:defRPr>
      </a:lvl2pPr>
      <a:lvl3pPr marL="950913" indent="-188913" algn="l" rtl="0" eaLnBrk="0" fontAlgn="base" hangingPunct="0">
        <a:spcBef>
          <a:spcPct val="20000"/>
        </a:spcBef>
        <a:spcAft>
          <a:spcPct val="0"/>
        </a:spcAft>
        <a:buChar char="•"/>
        <a:defRPr sz="2000">
          <a:solidFill>
            <a:srgbClr val="FFFFFF"/>
          </a:solidFill>
          <a:latin typeface="+mn-lt"/>
        </a:defRPr>
      </a:lvl3pPr>
      <a:lvl4pPr marL="1331913" indent="-188913" algn="l" rtl="0" eaLnBrk="0" fontAlgn="base" hangingPunct="0">
        <a:spcBef>
          <a:spcPct val="20000"/>
        </a:spcBef>
        <a:spcAft>
          <a:spcPct val="0"/>
        </a:spcAft>
        <a:buChar char="–"/>
        <a:defRPr sz="1700">
          <a:solidFill>
            <a:srgbClr val="FFFFFF"/>
          </a:solidFill>
          <a:latin typeface="+mn-lt"/>
        </a:defRPr>
      </a:lvl4pPr>
      <a:lvl5pPr marL="1712913" indent="-188913" algn="l" rtl="0" eaLnBrk="0" fontAlgn="base" hangingPunct="0">
        <a:spcBef>
          <a:spcPct val="20000"/>
        </a:spcBef>
        <a:spcAft>
          <a:spcPct val="0"/>
        </a:spcAft>
        <a:buChar char="»"/>
        <a:defRPr sz="1700">
          <a:solidFill>
            <a:srgbClr val="FFFFFF"/>
          </a:solidFill>
          <a:latin typeface="+mn-lt"/>
        </a:defRPr>
      </a:lvl5pPr>
      <a:lvl6pPr marL="2094578" indent="-190417" algn="l" rtl="0" fontAlgn="base">
        <a:spcBef>
          <a:spcPct val="20000"/>
        </a:spcBef>
        <a:spcAft>
          <a:spcPct val="0"/>
        </a:spcAft>
        <a:buChar char="»"/>
        <a:defRPr sz="1700">
          <a:solidFill>
            <a:srgbClr val="FFFFFF"/>
          </a:solidFill>
          <a:latin typeface="+mn-lt"/>
        </a:defRPr>
      </a:lvl6pPr>
      <a:lvl7pPr marL="2475411" indent="-190417" algn="l" rtl="0" fontAlgn="base">
        <a:spcBef>
          <a:spcPct val="20000"/>
        </a:spcBef>
        <a:spcAft>
          <a:spcPct val="0"/>
        </a:spcAft>
        <a:buChar char="»"/>
        <a:defRPr sz="1700">
          <a:solidFill>
            <a:srgbClr val="FFFFFF"/>
          </a:solidFill>
          <a:latin typeface="+mn-lt"/>
        </a:defRPr>
      </a:lvl7pPr>
      <a:lvl8pPr marL="2856237" indent="-190417" algn="l" rtl="0" fontAlgn="base">
        <a:spcBef>
          <a:spcPct val="20000"/>
        </a:spcBef>
        <a:spcAft>
          <a:spcPct val="0"/>
        </a:spcAft>
        <a:buChar char="»"/>
        <a:defRPr sz="1700">
          <a:solidFill>
            <a:srgbClr val="FFFFFF"/>
          </a:solidFill>
          <a:latin typeface="+mn-lt"/>
        </a:defRPr>
      </a:lvl8pPr>
      <a:lvl9pPr marL="3237071" indent="-190417" algn="l" rtl="0" fontAlgn="base">
        <a:spcBef>
          <a:spcPct val="20000"/>
        </a:spcBef>
        <a:spcAft>
          <a:spcPct val="0"/>
        </a:spcAft>
        <a:buChar char="»"/>
        <a:defRPr sz="1700">
          <a:solidFill>
            <a:srgbClr val="FFFFFF"/>
          </a:solidFill>
          <a:latin typeface="+mn-lt"/>
        </a:defRPr>
      </a:lvl9pPr>
    </p:bodyStyle>
    <p:otherStyle>
      <a:defPPr>
        <a:defRPr lang="en-US"/>
      </a:defPPr>
      <a:lvl1pPr marL="0" algn="l" defTabSz="761670" rtl="0" eaLnBrk="1" latinLnBrk="0" hangingPunct="1">
        <a:defRPr sz="1500" kern="1200">
          <a:solidFill>
            <a:schemeClr val="tx1"/>
          </a:solidFill>
          <a:latin typeface="+mn-lt"/>
          <a:ea typeface="+mn-ea"/>
          <a:cs typeface="+mn-cs"/>
        </a:defRPr>
      </a:lvl1pPr>
      <a:lvl2pPr marL="380835" algn="l" defTabSz="761670" rtl="0" eaLnBrk="1" latinLnBrk="0" hangingPunct="1">
        <a:defRPr sz="1500" kern="1200">
          <a:solidFill>
            <a:schemeClr val="tx1"/>
          </a:solidFill>
          <a:latin typeface="+mn-lt"/>
          <a:ea typeface="+mn-ea"/>
          <a:cs typeface="+mn-cs"/>
        </a:defRPr>
      </a:lvl2pPr>
      <a:lvl3pPr marL="761670" algn="l" defTabSz="761670" rtl="0" eaLnBrk="1" latinLnBrk="0" hangingPunct="1">
        <a:defRPr sz="1500" kern="1200">
          <a:solidFill>
            <a:schemeClr val="tx1"/>
          </a:solidFill>
          <a:latin typeface="+mn-lt"/>
          <a:ea typeface="+mn-ea"/>
          <a:cs typeface="+mn-cs"/>
        </a:defRPr>
      </a:lvl3pPr>
      <a:lvl4pPr marL="1142503" algn="l" defTabSz="761670" rtl="0" eaLnBrk="1" latinLnBrk="0" hangingPunct="1">
        <a:defRPr sz="1500" kern="1200">
          <a:solidFill>
            <a:schemeClr val="tx1"/>
          </a:solidFill>
          <a:latin typeface="+mn-lt"/>
          <a:ea typeface="+mn-ea"/>
          <a:cs typeface="+mn-cs"/>
        </a:defRPr>
      </a:lvl4pPr>
      <a:lvl5pPr marL="1523329" algn="l" defTabSz="761670" rtl="0" eaLnBrk="1" latinLnBrk="0" hangingPunct="1">
        <a:defRPr sz="1500" kern="1200">
          <a:solidFill>
            <a:schemeClr val="tx1"/>
          </a:solidFill>
          <a:latin typeface="+mn-lt"/>
          <a:ea typeface="+mn-ea"/>
          <a:cs typeface="+mn-cs"/>
        </a:defRPr>
      </a:lvl5pPr>
      <a:lvl6pPr marL="1904162" algn="l" defTabSz="761670" rtl="0" eaLnBrk="1" latinLnBrk="0" hangingPunct="1">
        <a:defRPr sz="1500" kern="1200">
          <a:solidFill>
            <a:schemeClr val="tx1"/>
          </a:solidFill>
          <a:latin typeface="+mn-lt"/>
          <a:ea typeface="+mn-ea"/>
          <a:cs typeface="+mn-cs"/>
        </a:defRPr>
      </a:lvl6pPr>
      <a:lvl7pPr marL="2284997" algn="l" defTabSz="761670" rtl="0" eaLnBrk="1" latinLnBrk="0" hangingPunct="1">
        <a:defRPr sz="1500" kern="1200">
          <a:solidFill>
            <a:schemeClr val="tx1"/>
          </a:solidFill>
          <a:latin typeface="+mn-lt"/>
          <a:ea typeface="+mn-ea"/>
          <a:cs typeface="+mn-cs"/>
        </a:defRPr>
      </a:lvl7pPr>
      <a:lvl8pPr marL="2665827" algn="l" defTabSz="761670" rtl="0" eaLnBrk="1" latinLnBrk="0" hangingPunct="1">
        <a:defRPr sz="1500" kern="1200">
          <a:solidFill>
            <a:schemeClr val="tx1"/>
          </a:solidFill>
          <a:latin typeface="+mn-lt"/>
          <a:ea typeface="+mn-ea"/>
          <a:cs typeface="+mn-cs"/>
        </a:defRPr>
      </a:lvl8pPr>
      <a:lvl9pPr marL="3046658" algn="l" defTabSz="761670" rtl="0" eaLnBrk="1" latinLnBrk="0" hangingPunct="1">
        <a:defRPr sz="15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s>
            <a:gs pos="100000">
              <a:srgbClr val="00CC00"/>
            </a:gs>
          </a:gsLst>
          <a:lin ang="2700000" scaled="1"/>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959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cs typeface="+mn-cs"/>
              </a:defRPr>
            </a:lvl1pPr>
          </a:lstStyle>
          <a:p>
            <a:pPr fontAlgn="base">
              <a:spcBef>
                <a:spcPct val="0"/>
              </a:spcBef>
              <a:spcAft>
                <a:spcPct val="0"/>
              </a:spcAft>
              <a:defRPr/>
            </a:pPr>
            <a:endParaRPr lang="en-US">
              <a:latin typeface="Times New Roman" pitchFamily="18" charset="0"/>
            </a:endParaRPr>
          </a:p>
        </p:txBody>
      </p:sp>
      <p:sp>
        <p:nvSpPr>
          <p:cNvPr id="595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cs typeface="+mn-cs"/>
              </a:defRPr>
            </a:lvl1pPr>
          </a:lstStyle>
          <a:p>
            <a:pPr fontAlgn="base">
              <a:spcBef>
                <a:spcPct val="0"/>
              </a:spcBef>
              <a:spcAft>
                <a:spcPct val="0"/>
              </a:spcAft>
              <a:defRPr/>
            </a:pPr>
            <a:endParaRPr lang="en-US">
              <a:latin typeface="Times New Roman" pitchFamily="18" charset="0"/>
            </a:endParaRPr>
          </a:p>
        </p:txBody>
      </p:sp>
      <p:sp>
        <p:nvSpPr>
          <p:cNvPr id="5959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mn-cs"/>
              </a:defRPr>
            </a:lvl1pPr>
          </a:lstStyle>
          <a:p>
            <a:pPr fontAlgn="base">
              <a:spcBef>
                <a:spcPct val="0"/>
              </a:spcBef>
              <a:spcAft>
                <a:spcPct val="0"/>
              </a:spcAft>
              <a:defRPr/>
            </a:pPr>
            <a:fld id="{5EDD8414-497F-4E37-9694-157748EFC9E7}" type="slidenum">
              <a:rPr lang="en-US">
                <a:latin typeface="Times New Roman" pitchFamily="18" charset="0"/>
              </a:rPr>
              <a:pPr fontAlgn="base">
                <a:spcBef>
                  <a:spcPct val="0"/>
                </a:spcBef>
                <a:spcAft>
                  <a:spcPct val="0"/>
                </a:spcAft>
                <a:defRPr/>
              </a:pPr>
              <a:t>‹#›</a:t>
            </a:fld>
            <a:endParaRPr lang="en-US">
              <a:latin typeface="Times New Roman" pitchFamily="18" charset="0"/>
            </a:endParaRPr>
          </a:p>
        </p:txBody>
      </p:sp>
    </p:spTree>
    <p:extLst>
      <p:ext uri="{BB962C8B-B14F-4D97-AF65-F5344CB8AC3E}">
        <p14:creationId xmlns:p14="http://schemas.microsoft.com/office/powerpoint/2010/main" val="592035248"/>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Lst>
  <p:txStyles>
    <p:titleStyle>
      <a:lvl1pPr algn="ctr" rtl="0" eaLnBrk="0" fontAlgn="base" hangingPunct="0">
        <a:spcBef>
          <a:spcPct val="0"/>
        </a:spcBef>
        <a:spcAft>
          <a:spcPct val="0"/>
        </a:spcAft>
        <a:defRPr sz="6000">
          <a:solidFill>
            <a:srgbClr val="FFFF66"/>
          </a:solidFill>
          <a:latin typeface="+mj-lt"/>
          <a:ea typeface="+mj-ea"/>
          <a:cs typeface="+mj-cs"/>
        </a:defRPr>
      </a:lvl1pPr>
      <a:lvl2pPr algn="ctr" rtl="0" eaLnBrk="0" fontAlgn="base" hangingPunct="0">
        <a:spcBef>
          <a:spcPct val="0"/>
        </a:spcBef>
        <a:spcAft>
          <a:spcPct val="0"/>
        </a:spcAft>
        <a:defRPr sz="6000">
          <a:solidFill>
            <a:srgbClr val="FFFF66"/>
          </a:solidFill>
          <a:latin typeface="GoodDog Cool" pitchFamily="2" charset="0"/>
        </a:defRPr>
      </a:lvl2pPr>
      <a:lvl3pPr algn="ctr" rtl="0" eaLnBrk="0" fontAlgn="base" hangingPunct="0">
        <a:spcBef>
          <a:spcPct val="0"/>
        </a:spcBef>
        <a:spcAft>
          <a:spcPct val="0"/>
        </a:spcAft>
        <a:defRPr sz="6000">
          <a:solidFill>
            <a:srgbClr val="FFFF66"/>
          </a:solidFill>
          <a:latin typeface="GoodDog Cool" pitchFamily="2" charset="0"/>
        </a:defRPr>
      </a:lvl3pPr>
      <a:lvl4pPr algn="ctr" rtl="0" eaLnBrk="0" fontAlgn="base" hangingPunct="0">
        <a:spcBef>
          <a:spcPct val="0"/>
        </a:spcBef>
        <a:spcAft>
          <a:spcPct val="0"/>
        </a:spcAft>
        <a:defRPr sz="6000">
          <a:solidFill>
            <a:srgbClr val="FFFF66"/>
          </a:solidFill>
          <a:latin typeface="GoodDog Cool" pitchFamily="2" charset="0"/>
        </a:defRPr>
      </a:lvl4pPr>
      <a:lvl5pPr algn="ctr" rtl="0" eaLnBrk="0" fontAlgn="base" hangingPunct="0">
        <a:spcBef>
          <a:spcPct val="0"/>
        </a:spcBef>
        <a:spcAft>
          <a:spcPct val="0"/>
        </a:spcAft>
        <a:defRPr sz="6000">
          <a:solidFill>
            <a:srgbClr val="FFFF66"/>
          </a:solidFill>
          <a:latin typeface="GoodDog Cool" pitchFamily="2" charset="0"/>
        </a:defRPr>
      </a:lvl5pPr>
      <a:lvl6pPr marL="457200" algn="ctr" rtl="0" fontAlgn="base">
        <a:spcBef>
          <a:spcPct val="0"/>
        </a:spcBef>
        <a:spcAft>
          <a:spcPct val="0"/>
        </a:spcAft>
        <a:defRPr sz="6000">
          <a:solidFill>
            <a:srgbClr val="FFFF66"/>
          </a:solidFill>
          <a:latin typeface="GoodDog Cool" pitchFamily="2" charset="0"/>
        </a:defRPr>
      </a:lvl6pPr>
      <a:lvl7pPr marL="914400" algn="ctr" rtl="0" fontAlgn="base">
        <a:spcBef>
          <a:spcPct val="0"/>
        </a:spcBef>
        <a:spcAft>
          <a:spcPct val="0"/>
        </a:spcAft>
        <a:defRPr sz="6000">
          <a:solidFill>
            <a:srgbClr val="FFFF66"/>
          </a:solidFill>
          <a:latin typeface="GoodDog Cool" pitchFamily="2" charset="0"/>
        </a:defRPr>
      </a:lvl7pPr>
      <a:lvl8pPr marL="1371600" algn="ctr" rtl="0" fontAlgn="base">
        <a:spcBef>
          <a:spcPct val="0"/>
        </a:spcBef>
        <a:spcAft>
          <a:spcPct val="0"/>
        </a:spcAft>
        <a:defRPr sz="6000">
          <a:solidFill>
            <a:srgbClr val="FFFF66"/>
          </a:solidFill>
          <a:latin typeface="GoodDog Cool" pitchFamily="2" charset="0"/>
        </a:defRPr>
      </a:lvl8pPr>
      <a:lvl9pPr marL="1828800" algn="ctr" rtl="0" fontAlgn="base">
        <a:spcBef>
          <a:spcPct val="0"/>
        </a:spcBef>
        <a:spcAft>
          <a:spcPct val="0"/>
        </a:spcAft>
        <a:defRPr sz="6000">
          <a:solidFill>
            <a:srgbClr val="FFFF66"/>
          </a:solidFill>
          <a:latin typeface="GoodDog Cool" pitchFamily="2" charset="0"/>
        </a:defRPr>
      </a:lvl9pPr>
    </p:titleStyle>
    <p:bodyStyle>
      <a:lvl1pPr marL="342900" indent="-342900" algn="l" rtl="0" eaLnBrk="0" fontAlgn="base" hangingPunct="0">
        <a:spcBef>
          <a:spcPct val="20000"/>
        </a:spcBef>
        <a:spcAft>
          <a:spcPct val="0"/>
        </a:spcAft>
        <a:buChar char="•"/>
        <a:defRPr sz="3800">
          <a:solidFill>
            <a:srgbClr val="33CC33"/>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219"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7"/>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D05CE6E2-4ABC-4BF1-B689-DF3F00DE3D3E}" type="datetimeFigureOut">
              <a:rPr lang="en-US"/>
              <a:pPr>
                <a:defRPr/>
              </a:pPr>
              <a:t>6/5/2017</a:t>
            </a:fld>
            <a:endParaRPr lang="en-US"/>
          </a:p>
        </p:txBody>
      </p:sp>
      <p:sp>
        <p:nvSpPr>
          <p:cNvPr id="5" name="Footer Placeholder 4"/>
          <p:cNvSpPr>
            <a:spLocks noGrp="1"/>
          </p:cNvSpPr>
          <p:nvPr>
            <p:ph type="ftr" sz="quarter" idx="3"/>
          </p:nvPr>
        </p:nvSpPr>
        <p:spPr>
          <a:xfrm>
            <a:off x="3124200" y="6356357"/>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7"/>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a:defRPr/>
            </a:pPr>
            <a:fld id="{86E8BC50-2691-4720-A310-BC0E7076E31C}" type="slidenum">
              <a:rPr lang="en-US"/>
              <a:pPr>
                <a:defRPr/>
              </a:pPr>
              <a:t>‹#›</a:t>
            </a:fld>
            <a:endParaRPr lang="en-US"/>
          </a:p>
        </p:txBody>
      </p:sp>
    </p:spTree>
    <p:extLst>
      <p:ext uri="{BB962C8B-B14F-4D97-AF65-F5344CB8AC3E}">
        <p14:creationId xmlns:p14="http://schemas.microsoft.com/office/powerpoint/2010/main" val="3819002085"/>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3" y="0"/>
            <a:ext cx="8873067" cy="6858000"/>
            <a:chOff x="0" y="0"/>
            <a:chExt cx="5589" cy="4320"/>
          </a:xfrm>
        </p:grpSpPr>
        <p:sp>
          <p:nvSpPr>
            <p:cNvPr id="3080" name="Rectangle 3"/>
            <p:cNvSpPr>
              <a:spLocks noChangeArrowheads="1"/>
            </p:cNvSpPr>
            <p:nvPr/>
          </p:nvSpPr>
          <p:spPr bwMode="ltGray">
            <a:xfrm>
              <a:off x="336" y="150"/>
              <a:ext cx="5253" cy="4026"/>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lvl1pPr>
                <a:defRPr sz="1600">
                  <a:solidFill>
                    <a:srgbClr val="333300"/>
                  </a:solidFill>
                  <a:latin typeface="Times New Roman" pitchFamily="18" charset="0"/>
                </a:defRPr>
              </a:lvl1pPr>
              <a:lvl2pPr marL="742950" indent="-285750">
                <a:defRPr sz="1600">
                  <a:solidFill>
                    <a:srgbClr val="333300"/>
                  </a:solidFill>
                  <a:latin typeface="Times New Roman" pitchFamily="18" charset="0"/>
                </a:defRPr>
              </a:lvl2pPr>
              <a:lvl3pPr marL="1143000" indent="-228600">
                <a:defRPr sz="1600">
                  <a:solidFill>
                    <a:srgbClr val="333300"/>
                  </a:solidFill>
                  <a:latin typeface="Times New Roman" pitchFamily="18" charset="0"/>
                </a:defRPr>
              </a:lvl3pPr>
              <a:lvl4pPr marL="1600200" indent="-228600">
                <a:defRPr sz="1600">
                  <a:solidFill>
                    <a:srgbClr val="333300"/>
                  </a:solidFill>
                  <a:latin typeface="Times New Roman" pitchFamily="18" charset="0"/>
                </a:defRPr>
              </a:lvl4pPr>
              <a:lvl5pPr marL="2057400" indent="-22860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pPr algn="ctr" eaLnBrk="0" fontAlgn="base" hangingPunct="0">
                <a:spcBef>
                  <a:spcPct val="0"/>
                </a:spcBef>
                <a:spcAft>
                  <a:spcPct val="0"/>
                </a:spcAft>
                <a:defRPr/>
              </a:pPr>
              <a:endParaRPr lang="en-US" altLang="en-US" smtClean="0"/>
            </a:p>
          </p:txBody>
        </p:sp>
        <p:pic>
          <p:nvPicPr>
            <p:cNvPr id="3081" name="Picture 4" descr="minispi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ltGray">
            <a:xfrm>
              <a:off x="0" y="0"/>
              <a:ext cx="67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2" name="Line 5"/>
            <p:cNvSpPr>
              <a:spLocks noChangeShapeType="1"/>
            </p:cNvSpPr>
            <p:nvPr/>
          </p:nvSpPr>
          <p:spPr bwMode="ltGray">
            <a:xfrm>
              <a:off x="640" y="1008"/>
              <a:ext cx="488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algn="ctr" eaLnBrk="0" fontAlgn="base" hangingPunct="0">
                <a:spcBef>
                  <a:spcPct val="0"/>
                </a:spcBef>
                <a:spcAft>
                  <a:spcPct val="0"/>
                </a:spcAft>
              </a:pPr>
              <a:endParaRPr lang="en-US" sz="1600" smtClean="0">
                <a:solidFill>
                  <a:srgbClr val="333300"/>
                </a:solidFill>
              </a:endParaRPr>
            </a:p>
          </p:txBody>
        </p:sp>
      </p:grpSp>
      <p:sp>
        <p:nvSpPr>
          <p:cNvPr id="3075" name="Rectangle 6"/>
          <p:cNvSpPr>
            <a:spLocks noGrp="1" noChangeArrowheads="1"/>
          </p:cNvSpPr>
          <p:nvPr>
            <p:ph type="title"/>
          </p:nvPr>
        </p:nvSpPr>
        <p:spPr bwMode="auto">
          <a:xfrm>
            <a:off x="990600" y="4572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28398" dir="3806097"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6" name="Rectangle 7"/>
          <p:cNvSpPr>
            <a:spLocks noGrp="1" noChangeArrowheads="1"/>
          </p:cNvSpPr>
          <p:nvPr>
            <p:ph type="body" idx="1"/>
          </p:nvPr>
        </p:nvSpPr>
        <p:spPr bwMode="auto">
          <a:xfrm>
            <a:off x="990600" y="18288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79272" name="Rectangle 8"/>
          <p:cNvSpPr>
            <a:spLocks noGrp="1" noChangeArrowheads="1"/>
          </p:cNvSpPr>
          <p:nvPr>
            <p:ph type="dt" sz="half" idx="2"/>
          </p:nvPr>
        </p:nvSpPr>
        <p:spPr bwMode="auto">
          <a:xfrm>
            <a:off x="990600" y="60960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spcBef>
                <a:spcPct val="50000"/>
              </a:spcBef>
              <a:defRPr sz="1400">
                <a:solidFill>
                  <a:schemeClr val="bg2"/>
                </a:solidFill>
              </a:defRPr>
            </a:lvl1pPr>
          </a:lstStyle>
          <a:p>
            <a:pPr eaLnBrk="0" fontAlgn="base" hangingPunct="0">
              <a:spcAft>
                <a:spcPct val="0"/>
              </a:spcAft>
              <a:defRPr/>
            </a:pPr>
            <a:endParaRPr lang="en-US">
              <a:solidFill>
                <a:srgbClr val="A08366"/>
              </a:solidFill>
            </a:endParaRPr>
          </a:p>
        </p:txBody>
      </p:sp>
      <p:sp>
        <p:nvSpPr>
          <p:cNvPr id="779273" name="Rectangle 9"/>
          <p:cNvSpPr>
            <a:spLocks noGrp="1" noChangeArrowheads="1"/>
          </p:cNvSpPr>
          <p:nvPr>
            <p:ph type="ftr" sz="quarter" idx="3"/>
          </p:nvPr>
        </p:nvSpPr>
        <p:spPr bwMode="auto">
          <a:xfrm>
            <a:off x="3429000" y="60960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solidFill>
                  <a:schemeClr val="bg2"/>
                </a:solidFill>
              </a:defRPr>
            </a:lvl1pPr>
          </a:lstStyle>
          <a:p>
            <a:pPr algn="ctr" eaLnBrk="0" fontAlgn="base" hangingPunct="0">
              <a:spcAft>
                <a:spcPct val="0"/>
              </a:spcAft>
              <a:defRPr/>
            </a:pPr>
            <a:endParaRPr lang="en-US">
              <a:solidFill>
                <a:srgbClr val="A08366"/>
              </a:solidFill>
            </a:endParaRPr>
          </a:p>
        </p:txBody>
      </p:sp>
      <p:sp>
        <p:nvSpPr>
          <p:cNvPr id="779274" name="Rectangle 10"/>
          <p:cNvSpPr>
            <a:spLocks noGrp="1" noChangeArrowheads="1"/>
          </p:cNvSpPr>
          <p:nvPr>
            <p:ph type="sldNum" sz="quarter" idx="4"/>
          </p:nvPr>
        </p:nvSpPr>
        <p:spPr bwMode="auto">
          <a:xfrm>
            <a:off x="6858000" y="60960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solidFill>
                  <a:schemeClr val="bg2"/>
                </a:solidFill>
              </a:defRPr>
            </a:lvl1pPr>
          </a:lstStyle>
          <a:p>
            <a:pPr eaLnBrk="0" fontAlgn="base" hangingPunct="0">
              <a:spcAft>
                <a:spcPct val="0"/>
              </a:spcAft>
              <a:defRPr/>
            </a:pPr>
            <a:fld id="{B12F5A22-CD99-488D-B752-AD78B506D129}" type="slidenum">
              <a:rPr lang="en-US">
                <a:solidFill>
                  <a:srgbClr val="A08366"/>
                </a:solidFill>
              </a:rPr>
              <a:pPr eaLnBrk="0" fontAlgn="base" hangingPunct="0">
                <a:spcAft>
                  <a:spcPct val="0"/>
                </a:spcAft>
                <a:defRPr/>
              </a:pPr>
              <a:t>‹#›</a:t>
            </a:fld>
            <a:endParaRPr lang="en-US">
              <a:solidFill>
                <a:srgbClr val="A08366"/>
              </a:solidFill>
            </a:endParaRPr>
          </a:p>
        </p:txBody>
      </p:sp>
    </p:spTree>
    <p:extLst>
      <p:ext uri="{BB962C8B-B14F-4D97-AF65-F5344CB8AC3E}">
        <p14:creationId xmlns:p14="http://schemas.microsoft.com/office/powerpoint/2010/main" val="280661993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90000"/>
        <a:buFont typeface="Monotype Sorts"/>
        <a:buChar char="4"/>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kumimoji="1" sz="28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kumimoji="1" sz="24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1"/>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1"/>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1"/>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1"/>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alpha val="36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2AB9DE-5E61-4D74-971D-0ABD9E763D29}" type="datetime1">
              <a:rPr lang="en-US" smtClean="0">
                <a:solidFill>
                  <a:prstClr val="black">
                    <a:tint val="75000"/>
                  </a:prstClr>
                </a:solidFill>
              </a:rPr>
              <a:pPr/>
              <a:t>6/5/2017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0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0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428671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2"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s>
            <a:gs pos="100000">
              <a:srgbClr val="00CC00"/>
            </a:gs>
          </a:gsLst>
          <a:lin ang="2700000" scaled="1"/>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959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cs typeface="+mn-cs"/>
              </a:defRPr>
            </a:lvl1pPr>
          </a:lstStyle>
          <a:p>
            <a:pPr fontAlgn="base">
              <a:spcBef>
                <a:spcPct val="0"/>
              </a:spcBef>
              <a:spcAft>
                <a:spcPct val="0"/>
              </a:spcAft>
              <a:defRPr/>
            </a:pPr>
            <a:endParaRPr lang="en-US">
              <a:latin typeface="Times New Roman" pitchFamily="18" charset="0"/>
            </a:endParaRPr>
          </a:p>
        </p:txBody>
      </p:sp>
      <p:sp>
        <p:nvSpPr>
          <p:cNvPr id="595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cs typeface="+mn-cs"/>
              </a:defRPr>
            </a:lvl1pPr>
          </a:lstStyle>
          <a:p>
            <a:pPr fontAlgn="base">
              <a:spcBef>
                <a:spcPct val="0"/>
              </a:spcBef>
              <a:spcAft>
                <a:spcPct val="0"/>
              </a:spcAft>
              <a:defRPr/>
            </a:pPr>
            <a:endParaRPr lang="en-US">
              <a:latin typeface="Times New Roman" pitchFamily="18" charset="0"/>
            </a:endParaRPr>
          </a:p>
        </p:txBody>
      </p:sp>
      <p:sp>
        <p:nvSpPr>
          <p:cNvPr id="5959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mn-cs"/>
              </a:defRPr>
            </a:lvl1pPr>
          </a:lstStyle>
          <a:p>
            <a:pPr fontAlgn="base">
              <a:spcBef>
                <a:spcPct val="0"/>
              </a:spcBef>
              <a:spcAft>
                <a:spcPct val="0"/>
              </a:spcAft>
              <a:defRPr/>
            </a:pPr>
            <a:fld id="{4710397D-7582-47DB-BF21-CE059EFCE48C}" type="slidenum">
              <a:rPr lang="en-US">
                <a:latin typeface="Times New Roman" pitchFamily="18" charset="0"/>
              </a:rPr>
              <a:pPr fontAlgn="base">
                <a:spcBef>
                  <a:spcPct val="0"/>
                </a:spcBef>
                <a:spcAft>
                  <a:spcPct val="0"/>
                </a:spcAft>
                <a:defRPr/>
              </a:pPr>
              <a:t>‹#›</a:t>
            </a:fld>
            <a:endParaRPr lang="en-US">
              <a:latin typeface="Times New Roman" pitchFamily="18" charset="0"/>
            </a:endParaRPr>
          </a:p>
        </p:txBody>
      </p:sp>
    </p:spTree>
    <p:extLst>
      <p:ext uri="{BB962C8B-B14F-4D97-AF65-F5344CB8AC3E}">
        <p14:creationId xmlns:p14="http://schemas.microsoft.com/office/powerpoint/2010/main" val="136805266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xStyles>
    <p:titleStyle>
      <a:lvl1pPr algn="ctr" rtl="0" eaLnBrk="0" fontAlgn="base" hangingPunct="0">
        <a:spcBef>
          <a:spcPct val="0"/>
        </a:spcBef>
        <a:spcAft>
          <a:spcPct val="0"/>
        </a:spcAft>
        <a:defRPr sz="6000">
          <a:solidFill>
            <a:srgbClr val="FFFF66"/>
          </a:solidFill>
          <a:latin typeface="+mj-lt"/>
          <a:ea typeface="+mj-ea"/>
          <a:cs typeface="+mj-cs"/>
        </a:defRPr>
      </a:lvl1pPr>
      <a:lvl2pPr algn="ctr" rtl="0" eaLnBrk="0" fontAlgn="base" hangingPunct="0">
        <a:spcBef>
          <a:spcPct val="0"/>
        </a:spcBef>
        <a:spcAft>
          <a:spcPct val="0"/>
        </a:spcAft>
        <a:defRPr sz="6000">
          <a:solidFill>
            <a:srgbClr val="FFFF66"/>
          </a:solidFill>
          <a:latin typeface="GoodDog Cool" pitchFamily="2" charset="0"/>
        </a:defRPr>
      </a:lvl2pPr>
      <a:lvl3pPr algn="ctr" rtl="0" eaLnBrk="0" fontAlgn="base" hangingPunct="0">
        <a:spcBef>
          <a:spcPct val="0"/>
        </a:spcBef>
        <a:spcAft>
          <a:spcPct val="0"/>
        </a:spcAft>
        <a:defRPr sz="6000">
          <a:solidFill>
            <a:srgbClr val="FFFF66"/>
          </a:solidFill>
          <a:latin typeface="GoodDog Cool" pitchFamily="2" charset="0"/>
        </a:defRPr>
      </a:lvl3pPr>
      <a:lvl4pPr algn="ctr" rtl="0" eaLnBrk="0" fontAlgn="base" hangingPunct="0">
        <a:spcBef>
          <a:spcPct val="0"/>
        </a:spcBef>
        <a:spcAft>
          <a:spcPct val="0"/>
        </a:spcAft>
        <a:defRPr sz="6000">
          <a:solidFill>
            <a:srgbClr val="FFFF66"/>
          </a:solidFill>
          <a:latin typeface="GoodDog Cool" pitchFamily="2" charset="0"/>
        </a:defRPr>
      </a:lvl4pPr>
      <a:lvl5pPr algn="ctr" rtl="0" eaLnBrk="0" fontAlgn="base" hangingPunct="0">
        <a:spcBef>
          <a:spcPct val="0"/>
        </a:spcBef>
        <a:spcAft>
          <a:spcPct val="0"/>
        </a:spcAft>
        <a:defRPr sz="6000">
          <a:solidFill>
            <a:srgbClr val="FFFF66"/>
          </a:solidFill>
          <a:latin typeface="GoodDog Cool" pitchFamily="2" charset="0"/>
        </a:defRPr>
      </a:lvl5pPr>
      <a:lvl6pPr marL="457200" algn="ctr" rtl="0" fontAlgn="base">
        <a:spcBef>
          <a:spcPct val="0"/>
        </a:spcBef>
        <a:spcAft>
          <a:spcPct val="0"/>
        </a:spcAft>
        <a:defRPr sz="6000">
          <a:solidFill>
            <a:srgbClr val="FFFF66"/>
          </a:solidFill>
          <a:latin typeface="GoodDog Cool" pitchFamily="2" charset="0"/>
        </a:defRPr>
      </a:lvl6pPr>
      <a:lvl7pPr marL="914400" algn="ctr" rtl="0" fontAlgn="base">
        <a:spcBef>
          <a:spcPct val="0"/>
        </a:spcBef>
        <a:spcAft>
          <a:spcPct val="0"/>
        </a:spcAft>
        <a:defRPr sz="6000">
          <a:solidFill>
            <a:srgbClr val="FFFF66"/>
          </a:solidFill>
          <a:latin typeface="GoodDog Cool" pitchFamily="2" charset="0"/>
        </a:defRPr>
      </a:lvl7pPr>
      <a:lvl8pPr marL="1371600" algn="ctr" rtl="0" fontAlgn="base">
        <a:spcBef>
          <a:spcPct val="0"/>
        </a:spcBef>
        <a:spcAft>
          <a:spcPct val="0"/>
        </a:spcAft>
        <a:defRPr sz="6000">
          <a:solidFill>
            <a:srgbClr val="FFFF66"/>
          </a:solidFill>
          <a:latin typeface="GoodDog Cool" pitchFamily="2" charset="0"/>
        </a:defRPr>
      </a:lvl8pPr>
      <a:lvl9pPr marL="1828800" algn="ctr" rtl="0" fontAlgn="base">
        <a:spcBef>
          <a:spcPct val="0"/>
        </a:spcBef>
        <a:spcAft>
          <a:spcPct val="0"/>
        </a:spcAft>
        <a:defRPr sz="6000">
          <a:solidFill>
            <a:srgbClr val="FFFF66"/>
          </a:solidFill>
          <a:latin typeface="GoodDog Cool" pitchFamily="2" charset="0"/>
        </a:defRPr>
      </a:lvl9pPr>
    </p:titleStyle>
    <p:bodyStyle>
      <a:lvl1pPr marL="342900" indent="-342900" algn="l" rtl="0" eaLnBrk="0" fontAlgn="base" hangingPunct="0">
        <a:spcBef>
          <a:spcPct val="20000"/>
        </a:spcBef>
        <a:spcAft>
          <a:spcPct val="0"/>
        </a:spcAft>
        <a:buChar char="•"/>
        <a:defRPr sz="3800">
          <a:solidFill>
            <a:srgbClr val="33CC33"/>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s>
            <a:gs pos="100000">
              <a:srgbClr val="00CC00"/>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959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chemeClr val="tx1"/>
                </a:solidFill>
                <a:cs typeface="+mn-cs"/>
              </a:defRPr>
            </a:lvl1pPr>
          </a:lstStyle>
          <a:p>
            <a:pPr fontAlgn="base">
              <a:spcBef>
                <a:spcPct val="0"/>
              </a:spcBef>
              <a:spcAft>
                <a:spcPct val="0"/>
              </a:spcAft>
              <a:defRPr/>
            </a:pPr>
            <a:endParaRPr lang="en-US">
              <a:solidFill>
                <a:srgbClr val="000000"/>
              </a:solidFill>
              <a:latin typeface="Times New Roman" pitchFamily="18" charset="0"/>
            </a:endParaRPr>
          </a:p>
        </p:txBody>
      </p:sp>
      <p:sp>
        <p:nvSpPr>
          <p:cNvPr id="595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cs typeface="+mn-cs"/>
              </a:defRPr>
            </a:lvl1pPr>
          </a:lstStyle>
          <a:p>
            <a:pPr fontAlgn="base">
              <a:spcBef>
                <a:spcPct val="0"/>
              </a:spcBef>
              <a:spcAft>
                <a:spcPct val="0"/>
              </a:spcAft>
              <a:defRPr/>
            </a:pPr>
            <a:endParaRPr lang="en-US">
              <a:solidFill>
                <a:srgbClr val="000000"/>
              </a:solidFill>
              <a:latin typeface="Times New Roman" pitchFamily="18" charset="0"/>
            </a:endParaRPr>
          </a:p>
        </p:txBody>
      </p:sp>
      <p:sp>
        <p:nvSpPr>
          <p:cNvPr id="5959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cs typeface="+mn-cs"/>
              </a:defRPr>
            </a:lvl1pPr>
          </a:lstStyle>
          <a:p>
            <a:pPr fontAlgn="base">
              <a:spcBef>
                <a:spcPct val="0"/>
              </a:spcBef>
              <a:spcAft>
                <a:spcPct val="0"/>
              </a:spcAft>
              <a:defRPr/>
            </a:pPr>
            <a:fld id="{1F3402DB-BB64-47D2-B7D1-A67D84BE2F7F}" type="slidenum">
              <a:rPr lang="en-US">
                <a:solidFill>
                  <a:srgbClr val="000000"/>
                </a:solidFill>
                <a:latin typeface="Times New Roman" pitchFamily="18" charset="0"/>
              </a:rPr>
              <a:pPr fontAlgn="base">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80710958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Lst>
  <p:txStyles>
    <p:titleStyle>
      <a:lvl1pPr algn="ctr" rtl="0" eaLnBrk="0" fontAlgn="base" hangingPunct="0">
        <a:spcBef>
          <a:spcPct val="0"/>
        </a:spcBef>
        <a:spcAft>
          <a:spcPct val="0"/>
        </a:spcAft>
        <a:defRPr sz="6000">
          <a:solidFill>
            <a:srgbClr val="FFFF66"/>
          </a:solidFill>
          <a:latin typeface="+mj-lt"/>
          <a:ea typeface="+mj-ea"/>
          <a:cs typeface="+mj-cs"/>
        </a:defRPr>
      </a:lvl1pPr>
      <a:lvl2pPr algn="ctr" rtl="0" eaLnBrk="0" fontAlgn="base" hangingPunct="0">
        <a:spcBef>
          <a:spcPct val="0"/>
        </a:spcBef>
        <a:spcAft>
          <a:spcPct val="0"/>
        </a:spcAft>
        <a:defRPr sz="6000">
          <a:solidFill>
            <a:srgbClr val="FFFF66"/>
          </a:solidFill>
          <a:latin typeface="GoodDog Cool" pitchFamily="2" charset="0"/>
        </a:defRPr>
      </a:lvl2pPr>
      <a:lvl3pPr algn="ctr" rtl="0" eaLnBrk="0" fontAlgn="base" hangingPunct="0">
        <a:spcBef>
          <a:spcPct val="0"/>
        </a:spcBef>
        <a:spcAft>
          <a:spcPct val="0"/>
        </a:spcAft>
        <a:defRPr sz="6000">
          <a:solidFill>
            <a:srgbClr val="FFFF66"/>
          </a:solidFill>
          <a:latin typeface="GoodDog Cool" pitchFamily="2" charset="0"/>
        </a:defRPr>
      </a:lvl3pPr>
      <a:lvl4pPr algn="ctr" rtl="0" eaLnBrk="0" fontAlgn="base" hangingPunct="0">
        <a:spcBef>
          <a:spcPct val="0"/>
        </a:spcBef>
        <a:spcAft>
          <a:spcPct val="0"/>
        </a:spcAft>
        <a:defRPr sz="6000">
          <a:solidFill>
            <a:srgbClr val="FFFF66"/>
          </a:solidFill>
          <a:latin typeface="GoodDog Cool" pitchFamily="2" charset="0"/>
        </a:defRPr>
      </a:lvl4pPr>
      <a:lvl5pPr algn="ctr" rtl="0" eaLnBrk="0" fontAlgn="base" hangingPunct="0">
        <a:spcBef>
          <a:spcPct val="0"/>
        </a:spcBef>
        <a:spcAft>
          <a:spcPct val="0"/>
        </a:spcAft>
        <a:defRPr sz="6000">
          <a:solidFill>
            <a:srgbClr val="FFFF66"/>
          </a:solidFill>
          <a:latin typeface="GoodDog Cool" pitchFamily="2" charset="0"/>
        </a:defRPr>
      </a:lvl5pPr>
      <a:lvl6pPr marL="457200" algn="ctr" rtl="0" fontAlgn="base">
        <a:spcBef>
          <a:spcPct val="0"/>
        </a:spcBef>
        <a:spcAft>
          <a:spcPct val="0"/>
        </a:spcAft>
        <a:defRPr sz="6000">
          <a:solidFill>
            <a:srgbClr val="FFFF66"/>
          </a:solidFill>
          <a:latin typeface="GoodDog Cool" pitchFamily="2" charset="0"/>
        </a:defRPr>
      </a:lvl6pPr>
      <a:lvl7pPr marL="914400" algn="ctr" rtl="0" fontAlgn="base">
        <a:spcBef>
          <a:spcPct val="0"/>
        </a:spcBef>
        <a:spcAft>
          <a:spcPct val="0"/>
        </a:spcAft>
        <a:defRPr sz="6000">
          <a:solidFill>
            <a:srgbClr val="FFFF66"/>
          </a:solidFill>
          <a:latin typeface="GoodDog Cool" pitchFamily="2" charset="0"/>
        </a:defRPr>
      </a:lvl7pPr>
      <a:lvl8pPr marL="1371600" algn="ctr" rtl="0" fontAlgn="base">
        <a:spcBef>
          <a:spcPct val="0"/>
        </a:spcBef>
        <a:spcAft>
          <a:spcPct val="0"/>
        </a:spcAft>
        <a:defRPr sz="6000">
          <a:solidFill>
            <a:srgbClr val="FFFF66"/>
          </a:solidFill>
          <a:latin typeface="GoodDog Cool" pitchFamily="2" charset="0"/>
        </a:defRPr>
      </a:lvl8pPr>
      <a:lvl9pPr marL="1828800" algn="ctr" rtl="0" fontAlgn="base">
        <a:spcBef>
          <a:spcPct val="0"/>
        </a:spcBef>
        <a:spcAft>
          <a:spcPct val="0"/>
        </a:spcAft>
        <a:defRPr sz="6000">
          <a:solidFill>
            <a:srgbClr val="FFFF66"/>
          </a:solidFill>
          <a:latin typeface="GoodDog Cool" pitchFamily="2" charset="0"/>
        </a:defRPr>
      </a:lvl9pPr>
    </p:titleStyle>
    <p:bodyStyle>
      <a:lvl1pPr marL="342900" indent="-342900" algn="l" rtl="0" eaLnBrk="0" fontAlgn="base" hangingPunct="0">
        <a:spcBef>
          <a:spcPct val="20000"/>
        </a:spcBef>
        <a:spcAft>
          <a:spcPct val="0"/>
        </a:spcAft>
        <a:buChar char="•"/>
        <a:defRPr sz="3800">
          <a:solidFill>
            <a:srgbClr val="33CC33"/>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813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7813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algn="ctr" eaLnBrk="0" fontAlgn="base" hangingPunct="0">
              <a:spcBef>
                <a:spcPct val="0"/>
              </a:spcBef>
              <a:spcAft>
                <a:spcPct val="0"/>
              </a:spcAft>
              <a:defRPr/>
            </a:pPr>
            <a:endParaRPr lang="en-US">
              <a:solidFill>
                <a:srgbClr val="000000"/>
              </a:solidFill>
              <a:latin typeface="Times New Roman" pitchFamily="18" charset="0"/>
            </a:endParaRPr>
          </a:p>
        </p:txBody>
      </p:sp>
      <p:sp>
        <p:nvSpPr>
          <p:cNvPr id="7813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eaLnBrk="0" fontAlgn="base" hangingPunct="0">
              <a:spcBef>
                <a:spcPct val="0"/>
              </a:spcBef>
              <a:spcAft>
                <a:spcPct val="0"/>
              </a:spcAft>
              <a:defRPr/>
            </a:pPr>
            <a:fld id="{F9C68FC5-3FB8-4C7E-BBA5-5B02F712D263}"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400432201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rtl="0" eaLnBrk="0" fontAlgn="base" hangingPunct="0">
        <a:spcBef>
          <a:spcPct val="0"/>
        </a:spcBef>
        <a:spcAft>
          <a:spcPct val="0"/>
        </a:spcAft>
        <a:defRPr sz="6000">
          <a:solidFill>
            <a:srgbClr val="0033CC"/>
          </a:solidFill>
          <a:latin typeface="+mj-lt"/>
          <a:ea typeface="+mj-ea"/>
          <a:cs typeface="+mj-cs"/>
        </a:defRPr>
      </a:lvl1pPr>
      <a:lvl2pPr algn="ctr" rtl="0" eaLnBrk="0" fontAlgn="base" hangingPunct="0">
        <a:spcBef>
          <a:spcPct val="0"/>
        </a:spcBef>
        <a:spcAft>
          <a:spcPct val="0"/>
        </a:spcAft>
        <a:defRPr sz="6000">
          <a:solidFill>
            <a:srgbClr val="0033CC"/>
          </a:solidFill>
          <a:latin typeface="GoodDog Cool" pitchFamily="2" charset="0"/>
        </a:defRPr>
      </a:lvl2pPr>
      <a:lvl3pPr algn="ctr" rtl="0" eaLnBrk="0" fontAlgn="base" hangingPunct="0">
        <a:spcBef>
          <a:spcPct val="0"/>
        </a:spcBef>
        <a:spcAft>
          <a:spcPct val="0"/>
        </a:spcAft>
        <a:defRPr sz="6000">
          <a:solidFill>
            <a:srgbClr val="0033CC"/>
          </a:solidFill>
          <a:latin typeface="GoodDog Cool" pitchFamily="2" charset="0"/>
        </a:defRPr>
      </a:lvl3pPr>
      <a:lvl4pPr algn="ctr" rtl="0" eaLnBrk="0" fontAlgn="base" hangingPunct="0">
        <a:spcBef>
          <a:spcPct val="0"/>
        </a:spcBef>
        <a:spcAft>
          <a:spcPct val="0"/>
        </a:spcAft>
        <a:defRPr sz="6000">
          <a:solidFill>
            <a:srgbClr val="0033CC"/>
          </a:solidFill>
          <a:latin typeface="GoodDog Cool" pitchFamily="2" charset="0"/>
        </a:defRPr>
      </a:lvl4pPr>
      <a:lvl5pPr algn="ctr" rtl="0" eaLnBrk="0" fontAlgn="base" hangingPunct="0">
        <a:spcBef>
          <a:spcPct val="0"/>
        </a:spcBef>
        <a:spcAft>
          <a:spcPct val="0"/>
        </a:spcAft>
        <a:defRPr sz="6000">
          <a:solidFill>
            <a:srgbClr val="0033CC"/>
          </a:solidFill>
          <a:latin typeface="GoodDog Cool" pitchFamily="2" charset="0"/>
        </a:defRPr>
      </a:lvl5pPr>
      <a:lvl6pPr marL="457200" algn="ctr" rtl="0" fontAlgn="base">
        <a:spcBef>
          <a:spcPct val="0"/>
        </a:spcBef>
        <a:spcAft>
          <a:spcPct val="0"/>
        </a:spcAft>
        <a:defRPr sz="6000">
          <a:solidFill>
            <a:srgbClr val="0033CC"/>
          </a:solidFill>
          <a:latin typeface="GoodDog Cool" pitchFamily="2" charset="0"/>
        </a:defRPr>
      </a:lvl6pPr>
      <a:lvl7pPr marL="914400" algn="ctr" rtl="0" fontAlgn="base">
        <a:spcBef>
          <a:spcPct val="0"/>
        </a:spcBef>
        <a:spcAft>
          <a:spcPct val="0"/>
        </a:spcAft>
        <a:defRPr sz="6000">
          <a:solidFill>
            <a:srgbClr val="0033CC"/>
          </a:solidFill>
          <a:latin typeface="GoodDog Cool" pitchFamily="2" charset="0"/>
        </a:defRPr>
      </a:lvl7pPr>
      <a:lvl8pPr marL="1371600" algn="ctr" rtl="0" fontAlgn="base">
        <a:spcBef>
          <a:spcPct val="0"/>
        </a:spcBef>
        <a:spcAft>
          <a:spcPct val="0"/>
        </a:spcAft>
        <a:defRPr sz="6000">
          <a:solidFill>
            <a:srgbClr val="0033CC"/>
          </a:solidFill>
          <a:latin typeface="GoodDog Cool" pitchFamily="2" charset="0"/>
        </a:defRPr>
      </a:lvl8pPr>
      <a:lvl9pPr marL="1828800" algn="ctr" rtl="0" fontAlgn="base">
        <a:spcBef>
          <a:spcPct val="0"/>
        </a:spcBef>
        <a:spcAft>
          <a:spcPct val="0"/>
        </a:spcAft>
        <a:defRPr sz="6000">
          <a:solidFill>
            <a:srgbClr val="0033CC"/>
          </a:solidFill>
          <a:latin typeface="GoodDog Cool" pitchFamily="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s>
            <a:gs pos="100000">
              <a:srgbClr val="00CC00"/>
            </a:gs>
          </a:gsLst>
          <a:lin ang="2700000" scaled="1"/>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959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595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algn="ctr" eaLnBrk="0" fontAlgn="base" hangingPunct="0">
              <a:spcBef>
                <a:spcPct val="0"/>
              </a:spcBef>
              <a:spcAft>
                <a:spcPct val="0"/>
              </a:spcAft>
              <a:defRPr/>
            </a:pPr>
            <a:endParaRPr lang="en-US">
              <a:solidFill>
                <a:srgbClr val="000000"/>
              </a:solidFill>
              <a:latin typeface="Times New Roman" pitchFamily="18" charset="0"/>
            </a:endParaRPr>
          </a:p>
        </p:txBody>
      </p:sp>
      <p:sp>
        <p:nvSpPr>
          <p:cNvPr id="5959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eaLnBrk="0" fontAlgn="base" hangingPunct="0">
              <a:spcBef>
                <a:spcPct val="0"/>
              </a:spcBef>
              <a:spcAft>
                <a:spcPct val="0"/>
              </a:spcAft>
              <a:defRPr/>
            </a:pPr>
            <a:fld id="{8408E917-0541-44F6-BE1E-69014839DBBF}"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17794267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Lst>
  <p:txStyles>
    <p:titleStyle>
      <a:lvl1pPr algn="ctr" rtl="0" eaLnBrk="0" fontAlgn="base" hangingPunct="0">
        <a:spcBef>
          <a:spcPct val="0"/>
        </a:spcBef>
        <a:spcAft>
          <a:spcPct val="0"/>
        </a:spcAft>
        <a:defRPr sz="6000">
          <a:solidFill>
            <a:srgbClr val="FFFF66"/>
          </a:solidFill>
          <a:latin typeface="+mj-lt"/>
          <a:ea typeface="+mj-ea"/>
          <a:cs typeface="+mj-cs"/>
        </a:defRPr>
      </a:lvl1pPr>
      <a:lvl2pPr algn="ctr" rtl="0" eaLnBrk="0" fontAlgn="base" hangingPunct="0">
        <a:spcBef>
          <a:spcPct val="0"/>
        </a:spcBef>
        <a:spcAft>
          <a:spcPct val="0"/>
        </a:spcAft>
        <a:defRPr sz="6000">
          <a:solidFill>
            <a:srgbClr val="FFFF66"/>
          </a:solidFill>
          <a:latin typeface="GoodDog Cool" pitchFamily="2" charset="0"/>
        </a:defRPr>
      </a:lvl2pPr>
      <a:lvl3pPr algn="ctr" rtl="0" eaLnBrk="0" fontAlgn="base" hangingPunct="0">
        <a:spcBef>
          <a:spcPct val="0"/>
        </a:spcBef>
        <a:spcAft>
          <a:spcPct val="0"/>
        </a:spcAft>
        <a:defRPr sz="6000">
          <a:solidFill>
            <a:srgbClr val="FFFF66"/>
          </a:solidFill>
          <a:latin typeface="GoodDog Cool" pitchFamily="2" charset="0"/>
        </a:defRPr>
      </a:lvl3pPr>
      <a:lvl4pPr algn="ctr" rtl="0" eaLnBrk="0" fontAlgn="base" hangingPunct="0">
        <a:spcBef>
          <a:spcPct val="0"/>
        </a:spcBef>
        <a:spcAft>
          <a:spcPct val="0"/>
        </a:spcAft>
        <a:defRPr sz="6000">
          <a:solidFill>
            <a:srgbClr val="FFFF66"/>
          </a:solidFill>
          <a:latin typeface="GoodDog Cool" pitchFamily="2" charset="0"/>
        </a:defRPr>
      </a:lvl4pPr>
      <a:lvl5pPr algn="ctr" rtl="0" eaLnBrk="0" fontAlgn="base" hangingPunct="0">
        <a:spcBef>
          <a:spcPct val="0"/>
        </a:spcBef>
        <a:spcAft>
          <a:spcPct val="0"/>
        </a:spcAft>
        <a:defRPr sz="6000">
          <a:solidFill>
            <a:srgbClr val="FFFF66"/>
          </a:solidFill>
          <a:latin typeface="GoodDog Cool" pitchFamily="2" charset="0"/>
        </a:defRPr>
      </a:lvl5pPr>
      <a:lvl6pPr marL="457200" algn="ctr" rtl="0" fontAlgn="base">
        <a:spcBef>
          <a:spcPct val="0"/>
        </a:spcBef>
        <a:spcAft>
          <a:spcPct val="0"/>
        </a:spcAft>
        <a:defRPr sz="6000">
          <a:solidFill>
            <a:srgbClr val="FFFF66"/>
          </a:solidFill>
          <a:latin typeface="GoodDog Cool" pitchFamily="2" charset="0"/>
        </a:defRPr>
      </a:lvl6pPr>
      <a:lvl7pPr marL="914400" algn="ctr" rtl="0" fontAlgn="base">
        <a:spcBef>
          <a:spcPct val="0"/>
        </a:spcBef>
        <a:spcAft>
          <a:spcPct val="0"/>
        </a:spcAft>
        <a:defRPr sz="6000">
          <a:solidFill>
            <a:srgbClr val="FFFF66"/>
          </a:solidFill>
          <a:latin typeface="GoodDog Cool" pitchFamily="2" charset="0"/>
        </a:defRPr>
      </a:lvl7pPr>
      <a:lvl8pPr marL="1371600" algn="ctr" rtl="0" fontAlgn="base">
        <a:spcBef>
          <a:spcPct val="0"/>
        </a:spcBef>
        <a:spcAft>
          <a:spcPct val="0"/>
        </a:spcAft>
        <a:defRPr sz="6000">
          <a:solidFill>
            <a:srgbClr val="FFFF66"/>
          </a:solidFill>
          <a:latin typeface="GoodDog Cool" pitchFamily="2" charset="0"/>
        </a:defRPr>
      </a:lvl8pPr>
      <a:lvl9pPr marL="1828800" algn="ctr" rtl="0" fontAlgn="base">
        <a:spcBef>
          <a:spcPct val="0"/>
        </a:spcBef>
        <a:spcAft>
          <a:spcPct val="0"/>
        </a:spcAft>
        <a:defRPr sz="6000">
          <a:solidFill>
            <a:srgbClr val="FFFF66"/>
          </a:solidFill>
          <a:latin typeface="GoodDog Cool" pitchFamily="2" charset="0"/>
        </a:defRPr>
      </a:lvl9pPr>
    </p:titleStyle>
    <p:bodyStyle>
      <a:lvl1pPr marL="342900" indent="-342900" algn="l" rtl="0" eaLnBrk="0" fontAlgn="base" hangingPunct="0">
        <a:spcBef>
          <a:spcPct val="20000"/>
        </a:spcBef>
        <a:spcAft>
          <a:spcPct val="0"/>
        </a:spcAft>
        <a:buChar char="•"/>
        <a:defRPr sz="3800">
          <a:solidFill>
            <a:srgbClr val="33CC33"/>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4339"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959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8" charset="0"/>
                <a:cs typeface="Arial" charset="0"/>
              </a:defRPr>
            </a:lvl1pPr>
          </a:lstStyle>
          <a:p>
            <a:pPr fontAlgn="base">
              <a:spcBef>
                <a:spcPct val="0"/>
              </a:spcBef>
              <a:spcAft>
                <a:spcPct val="0"/>
              </a:spcAft>
              <a:defRPr/>
            </a:pPr>
            <a:endParaRPr lang="en-US"/>
          </a:p>
        </p:txBody>
      </p:sp>
      <p:sp>
        <p:nvSpPr>
          <p:cNvPr id="595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cs typeface="Arial" charset="0"/>
              </a:defRPr>
            </a:lvl1pPr>
          </a:lstStyle>
          <a:p>
            <a:pPr fontAlgn="base">
              <a:spcBef>
                <a:spcPct val="0"/>
              </a:spcBef>
              <a:spcAft>
                <a:spcPct val="0"/>
              </a:spcAft>
              <a:defRPr/>
            </a:pPr>
            <a:endParaRPr lang="en-US"/>
          </a:p>
        </p:txBody>
      </p:sp>
      <p:sp>
        <p:nvSpPr>
          <p:cNvPr id="5959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cs typeface="Arial" charset="0"/>
              </a:defRPr>
            </a:lvl1pPr>
          </a:lstStyle>
          <a:p>
            <a:pPr fontAlgn="base">
              <a:spcBef>
                <a:spcPct val="0"/>
              </a:spcBef>
              <a:spcAft>
                <a:spcPct val="0"/>
              </a:spcAft>
              <a:defRPr/>
            </a:pPr>
            <a:fld id="{BC9D2328-0A6F-4675-A3CE-D1E66A58C23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48034847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Lst>
  <p:txStyles>
    <p:titleStyle>
      <a:lvl1pPr algn="ctr" rtl="0" eaLnBrk="0" fontAlgn="base" hangingPunct="0">
        <a:spcBef>
          <a:spcPct val="0"/>
        </a:spcBef>
        <a:spcAft>
          <a:spcPct val="0"/>
        </a:spcAft>
        <a:defRPr sz="6000">
          <a:solidFill>
            <a:srgbClr val="FFFF66"/>
          </a:solidFill>
          <a:latin typeface="+mj-lt"/>
          <a:ea typeface="+mj-ea"/>
          <a:cs typeface="+mj-cs"/>
        </a:defRPr>
      </a:lvl1pPr>
      <a:lvl2pPr algn="ctr" rtl="0" eaLnBrk="0" fontAlgn="base" hangingPunct="0">
        <a:spcBef>
          <a:spcPct val="0"/>
        </a:spcBef>
        <a:spcAft>
          <a:spcPct val="0"/>
        </a:spcAft>
        <a:defRPr sz="6000">
          <a:solidFill>
            <a:srgbClr val="FFFF66"/>
          </a:solidFill>
          <a:latin typeface="GoodDog Cool" pitchFamily="2" charset="0"/>
        </a:defRPr>
      </a:lvl2pPr>
      <a:lvl3pPr algn="ctr" rtl="0" eaLnBrk="0" fontAlgn="base" hangingPunct="0">
        <a:spcBef>
          <a:spcPct val="0"/>
        </a:spcBef>
        <a:spcAft>
          <a:spcPct val="0"/>
        </a:spcAft>
        <a:defRPr sz="6000">
          <a:solidFill>
            <a:srgbClr val="FFFF66"/>
          </a:solidFill>
          <a:latin typeface="GoodDog Cool" pitchFamily="2" charset="0"/>
        </a:defRPr>
      </a:lvl3pPr>
      <a:lvl4pPr algn="ctr" rtl="0" eaLnBrk="0" fontAlgn="base" hangingPunct="0">
        <a:spcBef>
          <a:spcPct val="0"/>
        </a:spcBef>
        <a:spcAft>
          <a:spcPct val="0"/>
        </a:spcAft>
        <a:defRPr sz="6000">
          <a:solidFill>
            <a:srgbClr val="FFFF66"/>
          </a:solidFill>
          <a:latin typeface="GoodDog Cool" pitchFamily="2" charset="0"/>
        </a:defRPr>
      </a:lvl4pPr>
      <a:lvl5pPr algn="ctr" rtl="0" eaLnBrk="0" fontAlgn="base" hangingPunct="0">
        <a:spcBef>
          <a:spcPct val="0"/>
        </a:spcBef>
        <a:spcAft>
          <a:spcPct val="0"/>
        </a:spcAft>
        <a:defRPr sz="6000">
          <a:solidFill>
            <a:srgbClr val="FFFF66"/>
          </a:solidFill>
          <a:latin typeface="GoodDog Cool" pitchFamily="2" charset="0"/>
        </a:defRPr>
      </a:lvl5pPr>
      <a:lvl6pPr marL="457200" algn="ctr" rtl="0" fontAlgn="base">
        <a:spcBef>
          <a:spcPct val="0"/>
        </a:spcBef>
        <a:spcAft>
          <a:spcPct val="0"/>
        </a:spcAft>
        <a:defRPr sz="6000">
          <a:solidFill>
            <a:srgbClr val="FFFF66"/>
          </a:solidFill>
          <a:latin typeface="GoodDog Cool" pitchFamily="2" charset="0"/>
        </a:defRPr>
      </a:lvl6pPr>
      <a:lvl7pPr marL="914400" algn="ctr" rtl="0" fontAlgn="base">
        <a:spcBef>
          <a:spcPct val="0"/>
        </a:spcBef>
        <a:spcAft>
          <a:spcPct val="0"/>
        </a:spcAft>
        <a:defRPr sz="6000">
          <a:solidFill>
            <a:srgbClr val="FFFF66"/>
          </a:solidFill>
          <a:latin typeface="GoodDog Cool" pitchFamily="2" charset="0"/>
        </a:defRPr>
      </a:lvl7pPr>
      <a:lvl8pPr marL="1371600" algn="ctr" rtl="0" fontAlgn="base">
        <a:spcBef>
          <a:spcPct val="0"/>
        </a:spcBef>
        <a:spcAft>
          <a:spcPct val="0"/>
        </a:spcAft>
        <a:defRPr sz="6000">
          <a:solidFill>
            <a:srgbClr val="FFFF66"/>
          </a:solidFill>
          <a:latin typeface="GoodDog Cool" pitchFamily="2" charset="0"/>
        </a:defRPr>
      </a:lvl8pPr>
      <a:lvl9pPr marL="1828800" algn="ctr" rtl="0" fontAlgn="base">
        <a:spcBef>
          <a:spcPct val="0"/>
        </a:spcBef>
        <a:spcAft>
          <a:spcPct val="0"/>
        </a:spcAft>
        <a:defRPr sz="6000">
          <a:solidFill>
            <a:srgbClr val="FFFF66"/>
          </a:solidFill>
          <a:latin typeface="GoodDog Cool" pitchFamily="2" charset="0"/>
        </a:defRPr>
      </a:lvl9pPr>
    </p:titleStyle>
    <p:bodyStyle>
      <a:lvl1pPr marL="342900" indent="-342900" algn="l" rtl="0" eaLnBrk="0" fontAlgn="base" hangingPunct="0">
        <a:spcBef>
          <a:spcPct val="20000"/>
        </a:spcBef>
        <a:spcAft>
          <a:spcPct val="0"/>
        </a:spcAft>
        <a:buChar char="•"/>
        <a:defRPr sz="3800">
          <a:solidFill>
            <a:srgbClr val="33CC33"/>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s>
            <a:gs pos="100000">
              <a:srgbClr val="00CC00"/>
            </a:gs>
          </a:gsLst>
          <a:lin ang="2700000" scaled="1"/>
        </a:gra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5363"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959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defRPr>
            </a:lvl1pPr>
          </a:lstStyle>
          <a:p>
            <a:pPr eaLnBrk="0" fontAlgn="base" hangingPunct="0">
              <a:spcBef>
                <a:spcPct val="0"/>
              </a:spcBef>
              <a:spcAft>
                <a:spcPct val="0"/>
              </a:spcAft>
              <a:defRPr/>
            </a:pPr>
            <a:endParaRPr lang="en-US">
              <a:latin typeface="Times New Roman" pitchFamily="18" charset="0"/>
            </a:endParaRPr>
          </a:p>
        </p:txBody>
      </p:sp>
      <p:sp>
        <p:nvSpPr>
          <p:cNvPr id="595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lgn="ctr" eaLnBrk="0" fontAlgn="base" hangingPunct="0">
              <a:spcBef>
                <a:spcPct val="0"/>
              </a:spcBef>
              <a:spcAft>
                <a:spcPct val="0"/>
              </a:spcAft>
              <a:defRPr/>
            </a:pPr>
            <a:endParaRPr lang="en-US">
              <a:latin typeface="Times New Roman" pitchFamily="18" charset="0"/>
            </a:endParaRPr>
          </a:p>
        </p:txBody>
      </p:sp>
      <p:sp>
        <p:nvSpPr>
          <p:cNvPr id="5959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0" fontAlgn="base" hangingPunct="0">
              <a:spcBef>
                <a:spcPct val="0"/>
              </a:spcBef>
              <a:spcAft>
                <a:spcPct val="0"/>
              </a:spcAft>
              <a:defRPr/>
            </a:pPr>
            <a:fld id="{A0AF5F72-20E2-4D66-9A87-1ABF1CA18DCE}" type="slidenum">
              <a:rPr lang="en-US">
                <a:latin typeface="Times New Roman" pitchFamily="18" charset="0"/>
              </a:rPr>
              <a:pPr eaLnBrk="0" fontAlgn="base" hangingPunct="0">
                <a:spcBef>
                  <a:spcPct val="0"/>
                </a:spcBef>
                <a:spcAft>
                  <a:spcPct val="0"/>
                </a:spcAft>
                <a:defRPr/>
              </a:pPr>
              <a:t>‹#›</a:t>
            </a:fld>
            <a:endParaRPr lang="en-US">
              <a:latin typeface="Times New Roman" pitchFamily="18" charset="0"/>
            </a:endParaRPr>
          </a:p>
        </p:txBody>
      </p:sp>
    </p:spTree>
    <p:extLst>
      <p:ext uri="{BB962C8B-B14F-4D97-AF65-F5344CB8AC3E}">
        <p14:creationId xmlns:p14="http://schemas.microsoft.com/office/powerpoint/2010/main" val="1964004401"/>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Lst>
  <p:txStyles>
    <p:titleStyle>
      <a:lvl1pPr algn="ctr" rtl="0" eaLnBrk="0" fontAlgn="base" hangingPunct="0">
        <a:spcBef>
          <a:spcPct val="0"/>
        </a:spcBef>
        <a:spcAft>
          <a:spcPct val="0"/>
        </a:spcAft>
        <a:defRPr sz="6000">
          <a:solidFill>
            <a:srgbClr val="FFFF66"/>
          </a:solidFill>
          <a:latin typeface="+mj-lt"/>
          <a:ea typeface="+mj-ea"/>
          <a:cs typeface="+mj-cs"/>
        </a:defRPr>
      </a:lvl1pPr>
      <a:lvl2pPr algn="ctr" rtl="0" eaLnBrk="0" fontAlgn="base" hangingPunct="0">
        <a:spcBef>
          <a:spcPct val="0"/>
        </a:spcBef>
        <a:spcAft>
          <a:spcPct val="0"/>
        </a:spcAft>
        <a:defRPr sz="6000">
          <a:solidFill>
            <a:srgbClr val="FFFF66"/>
          </a:solidFill>
          <a:latin typeface="GoodDog Cool" pitchFamily="2" charset="0"/>
        </a:defRPr>
      </a:lvl2pPr>
      <a:lvl3pPr algn="ctr" rtl="0" eaLnBrk="0" fontAlgn="base" hangingPunct="0">
        <a:spcBef>
          <a:spcPct val="0"/>
        </a:spcBef>
        <a:spcAft>
          <a:spcPct val="0"/>
        </a:spcAft>
        <a:defRPr sz="6000">
          <a:solidFill>
            <a:srgbClr val="FFFF66"/>
          </a:solidFill>
          <a:latin typeface="GoodDog Cool" pitchFamily="2" charset="0"/>
        </a:defRPr>
      </a:lvl3pPr>
      <a:lvl4pPr algn="ctr" rtl="0" eaLnBrk="0" fontAlgn="base" hangingPunct="0">
        <a:spcBef>
          <a:spcPct val="0"/>
        </a:spcBef>
        <a:spcAft>
          <a:spcPct val="0"/>
        </a:spcAft>
        <a:defRPr sz="6000">
          <a:solidFill>
            <a:srgbClr val="FFFF66"/>
          </a:solidFill>
          <a:latin typeface="GoodDog Cool" pitchFamily="2" charset="0"/>
        </a:defRPr>
      </a:lvl4pPr>
      <a:lvl5pPr algn="ctr" rtl="0" eaLnBrk="0" fontAlgn="base" hangingPunct="0">
        <a:spcBef>
          <a:spcPct val="0"/>
        </a:spcBef>
        <a:spcAft>
          <a:spcPct val="0"/>
        </a:spcAft>
        <a:defRPr sz="6000">
          <a:solidFill>
            <a:srgbClr val="FFFF66"/>
          </a:solidFill>
          <a:latin typeface="GoodDog Cool" pitchFamily="2" charset="0"/>
        </a:defRPr>
      </a:lvl5pPr>
      <a:lvl6pPr marL="457200" algn="ctr" rtl="0" fontAlgn="base">
        <a:spcBef>
          <a:spcPct val="0"/>
        </a:spcBef>
        <a:spcAft>
          <a:spcPct val="0"/>
        </a:spcAft>
        <a:defRPr sz="6000">
          <a:solidFill>
            <a:srgbClr val="FFFF66"/>
          </a:solidFill>
          <a:latin typeface="GoodDog Cool" pitchFamily="2" charset="0"/>
        </a:defRPr>
      </a:lvl6pPr>
      <a:lvl7pPr marL="914400" algn="ctr" rtl="0" fontAlgn="base">
        <a:spcBef>
          <a:spcPct val="0"/>
        </a:spcBef>
        <a:spcAft>
          <a:spcPct val="0"/>
        </a:spcAft>
        <a:defRPr sz="6000">
          <a:solidFill>
            <a:srgbClr val="FFFF66"/>
          </a:solidFill>
          <a:latin typeface="GoodDog Cool" pitchFamily="2" charset="0"/>
        </a:defRPr>
      </a:lvl7pPr>
      <a:lvl8pPr marL="1371600" algn="ctr" rtl="0" fontAlgn="base">
        <a:spcBef>
          <a:spcPct val="0"/>
        </a:spcBef>
        <a:spcAft>
          <a:spcPct val="0"/>
        </a:spcAft>
        <a:defRPr sz="6000">
          <a:solidFill>
            <a:srgbClr val="FFFF66"/>
          </a:solidFill>
          <a:latin typeface="GoodDog Cool" pitchFamily="2" charset="0"/>
        </a:defRPr>
      </a:lvl8pPr>
      <a:lvl9pPr marL="1828800" algn="ctr" rtl="0" fontAlgn="base">
        <a:spcBef>
          <a:spcPct val="0"/>
        </a:spcBef>
        <a:spcAft>
          <a:spcPct val="0"/>
        </a:spcAft>
        <a:defRPr sz="6000">
          <a:solidFill>
            <a:srgbClr val="FFFF66"/>
          </a:solidFill>
          <a:latin typeface="GoodDog Cool" pitchFamily="2" charset="0"/>
        </a:defRPr>
      </a:lvl9pPr>
    </p:titleStyle>
    <p:bodyStyle>
      <a:lvl1pPr marL="342900" indent="-342900" algn="l" rtl="0" eaLnBrk="0" fontAlgn="base" hangingPunct="0">
        <a:spcBef>
          <a:spcPct val="20000"/>
        </a:spcBef>
        <a:spcAft>
          <a:spcPct val="0"/>
        </a:spcAft>
        <a:buChar char="•"/>
        <a:defRPr sz="3800">
          <a:solidFill>
            <a:srgbClr val="33CC33"/>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wmf"/><Relationship Id="rId7" Type="http://schemas.openxmlformats.org/officeDocument/2006/relationships/hyperlink" Target="http://jmgkids.us/lgeg/" TargetMode="External"/><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wmf"/><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4.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wmf"/><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2.jpe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3.png"/><Relationship Id="rId10" Type="http://schemas.openxmlformats.org/officeDocument/2006/relationships/image" Target="../media/image37.jpeg"/><Relationship Id="rId4" Type="http://schemas.openxmlformats.org/officeDocument/2006/relationships/image" Target="../media/image9.wmf"/><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38.jpe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wmf"/><Relationship Id="rId5" Type="http://schemas.openxmlformats.org/officeDocument/2006/relationships/image" Target="../media/image40.pn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3.pn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53.jpe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6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44.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7" Type="http://schemas.microsoft.com/office/2007/relationships/hdphoto" Target="../media/hdphoto3.wdp"/><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jpeg"/><Relationship Id="rId7"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44.jpeg"/><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27.xml.rels><?xml version="1.0" encoding="UTF-8" standalone="yes"?>
<Relationships xmlns="http://schemas.openxmlformats.org/package/2006/relationships"><Relationship Id="rId8" Type="http://schemas.openxmlformats.org/officeDocument/2006/relationships/image" Target="../media/image75.jpeg"/><Relationship Id="rId13" Type="http://schemas.microsoft.com/office/2007/relationships/hdphoto" Target="../media/hdphoto1.wdp"/><Relationship Id="rId3" Type="http://schemas.openxmlformats.org/officeDocument/2006/relationships/image" Target="../media/image72.jpeg"/><Relationship Id="rId7" Type="http://schemas.microsoft.com/office/2007/relationships/hdphoto" Target="../media/hdphoto4.wdp"/><Relationship Id="rId12"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4.png"/><Relationship Id="rId11" Type="http://schemas.microsoft.com/office/2007/relationships/hdphoto" Target="../media/hdphoto6.wdp"/><Relationship Id="rId5" Type="http://schemas.openxmlformats.org/officeDocument/2006/relationships/image" Target="../media/image73.png"/><Relationship Id="rId10" Type="http://schemas.openxmlformats.org/officeDocument/2006/relationships/image" Target="../media/image76.png"/><Relationship Id="rId4" Type="http://schemas.openxmlformats.org/officeDocument/2006/relationships/image" Target="../media/image9.wmf"/><Relationship Id="rId9" Type="http://schemas.microsoft.com/office/2007/relationships/hdphoto" Target="../media/hdphoto5.wdp"/><Relationship Id="rId14" Type="http://schemas.openxmlformats.org/officeDocument/2006/relationships/comments" Target="../comments/commen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3.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8.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hyperlink" Target="http://jmgkids.us/garden-kitchen-recipe-demos/" TargetMode="Externa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70.pn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89.png"/><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9.wmf"/><Relationship Id="rId7"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4.png"/><Relationship Id="rId7"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1.png"/><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7" Type="http://schemas.microsoft.com/office/2007/relationships/hdphoto" Target="../media/hdphoto1.wdp"/><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6.png"/><Relationship Id="rId4" Type="http://schemas.openxmlformats.org/officeDocument/2006/relationships/image" Target="../media/image96.png"/></Relationships>
</file>

<file path=ppt/slides/_rels/slide38.xml.rels><?xml version="1.0" encoding="UTF-8" standalone="yes"?>
<Relationships xmlns="http://schemas.openxmlformats.org/package/2006/relationships"><Relationship Id="rId3" Type="http://schemas.openxmlformats.org/officeDocument/2006/relationships/hyperlink" Target="http://www.walknebraska.org/"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4.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4.xml"/><Relationship Id="rId1" Type="http://schemas.openxmlformats.org/officeDocument/2006/relationships/slideLayout" Target="../slideLayouts/slideLayout173.xml"/></Relationships>
</file>

<file path=ppt/slides/_rels/slide40.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microsoft.com/office/2007/relationships/hdphoto" Target="../media/hdphoto8.wdp"/></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jpeg"/></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7" Type="http://schemas.microsoft.com/office/2007/relationships/hdphoto" Target="../media/hdphoto1.wdp"/><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09.jpeg"/><Relationship Id="rId4" Type="http://schemas.openxmlformats.org/officeDocument/2006/relationships/image" Target="../media/image108.jpeg"/></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png"/></Relationships>
</file>

<file path=ppt/slides/_rels/slide47.xml.rels><?xml version="1.0" encoding="UTF-8" standalone="yes"?>
<Relationships xmlns="http://schemas.openxmlformats.org/package/2006/relationships"><Relationship Id="rId3" Type="http://schemas.openxmlformats.org/officeDocument/2006/relationships/image" Target="../media/image111.png"/><Relationship Id="rId7" Type="http://schemas.microsoft.com/office/2007/relationships/hdphoto" Target="../media/hdphoto1.wdp"/><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14.png"/><Relationship Id="rId4" Type="http://schemas.openxmlformats.org/officeDocument/2006/relationships/image" Target="../media/image112.jpeg"/></Relationships>
</file>

<file path=ppt/slides/_rels/slide48.xml.rels><?xml version="1.0" encoding="UTF-8" standalone="yes"?>
<Relationships xmlns="http://schemas.openxmlformats.org/package/2006/relationships"><Relationship Id="rId3" Type="http://schemas.openxmlformats.org/officeDocument/2006/relationships/image" Target="../media/image115.png"/><Relationship Id="rId7" Type="http://schemas.microsoft.com/office/2007/relationships/hdphoto" Target="../media/hdphoto1.wdp"/><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17.jpeg"/><Relationship Id="rId4" Type="http://schemas.openxmlformats.org/officeDocument/2006/relationships/image" Target="../media/image116.png"/></Relationships>
</file>

<file path=ppt/slides/_rels/slide4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png"/></Relationships>
</file>

<file path=ppt/slides/_rels/slide5.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5.xml"/><Relationship Id="rId1" Type="http://schemas.openxmlformats.org/officeDocument/2006/relationships/slideLayout" Target="../slideLayouts/slideLayout173.xml"/></Relationships>
</file>

<file path=ppt/slides/_rels/slide5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51.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6.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5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129.jpeg"/><Relationship Id="rId4" Type="http://schemas.openxmlformats.org/officeDocument/2006/relationships/image" Target="../media/image128.jpeg"/></Relationships>
</file>

<file path=ppt/slides/_rels/slide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5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5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microsoft.com/office/2007/relationships/hdphoto" Target="../media/hdphoto9.wdp"/></Relationships>
</file>

<file path=ppt/slides/_rels/slide56.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5.png"/><Relationship Id="rId7" Type="http://schemas.openxmlformats.org/officeDocument/2006/relationships/image" Target="../media/image138.jpe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jpeg"/><Relationship Id="rId4" Type="http://schemas.openxmlformats.org/officeDocument/2006/relationships/image" Target="../media/image104.jpeg"/><Relationship Id="rId9" Type="http://schemas.openxmlformats.org/officeDocument/2006/relationships/image" Target="../media/image140.jpeg"/></Relationships>
</file>

<file path=ppt/slides/_rels/slide5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142.jpeg"/><Relationship Id="rId4" Type="http://schemas.openxmlformats.org/officeDocument/2006/relationships/image" Target="../media/image104.jpeg"/></Relationships>
</file>

<file path=ppt/slides/_rels/slide5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144.png"/><Relationship Id="rId4" Type="http://schemas.openxmlformats.org/officeDocument/2006/relationships/image" Target="../media/image104.jpeg"/></Relationships>
</file>

<file path=ppt/slides/_rels/slide5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146.png"/><Relationship Id="rId4" Type="http://schemas.openxmlformats.org/officeDocument/2006/relationships/image" Target="../media/image104.jpeg"/></Relationships>
</file>

<file path=ppt/slides/_rels/slide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6.xml"/><Relationship Id="rId1" Type="http://schemas.openxmlformats.org/officeDocument/2006/relationships/slideLayout" Target="../slideLayouts/slideLayout173.xml"/></Relationships>
</file>

<file path=ppt/slides/_rels/slide60.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image" Target="../media/image145.png"/><Relationship Id="rId7" Type="http://schemas.openxmlformats.org/officeDocument/2006/relationships/image" Target="../media/image148.jpe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47.jpeg"/><Relationship Id="rId5" Type="http://schemas.openxmlformats.org/officeDocument/2006/relationships/image" Target="../media/image104.jpeg"/><Relationship Id="rId4" Type="http://schemas.openxmlformats.org/officeDocument/2006/relationships/image" Target="../media/image146.png"/></Relationships>
</file>

<file path=ppt/slides/_rels/slide61.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image" Target="../media/image145.png"/><Relationship Id="rId7" Type="http://schemas.openxmlformats.org/officeDocument/2006/relationships/image" Target="../media/image148.jpe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47.jpeg"/><Relationship Id="rId5" Type="http://schemas.openxmlformats.org/officeDocument/2006/relationships/image" Target="../media/image104.jpeg"/><Relationship Id="rId4" Type="http://schemas.openxmlformats.org/officeDocument/2006/relationships/image" Target="../media/image146.png"/><Relationship Id="rId9" Type="http://schemas.openxmlformats.org/officeDocument/2006/relationships/image" Target="../media/image150.png"/></Relationships>
</file>

<file path=ppt/slides/_rels/slide6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155.png"/><Relationship Id="rId4" Type="http://schemas.openxmlformats.org/officeDocument/2006/relationships/image" Target="../media/image154.png"/></Relationships>
</file>

<file path=ppt/slides/_rels/slide6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158.png"/><Relationship Id="rId4" Type="http://schemas.openxmlformats.org/officeDocument/2006/relationships/image" Target="../media/image157.png"/></Relationships>
</file>

<file path=ppt/slides/_rels/slide66.xml.rels><?xml version="1.0" encoding="UTF-8" standalone="yes"?>
<Relationships xmlns="http://schemas.openxmlformats.org/package/2006/relationships"><Relationship Id="rId8" Type="http://schemas.openxmlformats.org/officeDocument/2006/relationships/image" Target="../media/image159.emf"/><Relationship Id="rId3" Type="http://schemas.openxmlformats.org/officeDocument/2006/relationships/notesSlide" Target="../notesSlides/notesSlide66.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62.jpeg"/><Relationship Id="rId5" Type="http://schemas.openxmlformats.org/officeDocument/2006/relationships/image" Target="../media/image161.png"/><Relationship Id="rId4" Type="http://schemas.openxmlformats.org/officeDocument/2006/relationships/image" Target="../media/image160.png"/></Relationships>
</file>

<file path=ppt/slides/_rels/slide6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3.png"/><Relationship Id="rId7" Type="http://schemas.openxmlformats.org/officeDocument/2006/relationships/image" Target="../media/image26.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66.png"/><Relationship Id="rId5" Type="http://schemas.openxmlformats.org/officeDocument/2006/relationships/image" Target="../media/image165.jpeg"/><Relationship Id="rId4" Type="http://schemas.openxmlformats.org/officeDocument/2006/relationships/image" Target="../media/image164.jpeg"/></Relationships>
</file>

<file path=ppt/slides/_rels/slide68.xml.rels><?xml version="1.0" encoding="UTF-8" standalone="yes"?>
<Relationships xmlns="http://schemas.openxmlformats.org/package/2006/relationships"><Relationship Id="rId3" Type="http://schemas.openxmlformats.org/officeDocument/2006/relationships/image" Target="../media/image167.jpeg"/><Relationship Id="rId7" Type="http://schemas.openxmlformats.org/officeDocument/2006/relationships/image" Target="../media/image171.jpe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69.jpeg"/><Relationship Id="rId4" Type="http://schemas.openxmlformats.org/officeDocument/2006/relationships/image" Target="../media/image168.png"/></Relationships>
</file>

<file path=ppt/slides/_rels/slide69.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75.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74.jpeg"/><Relationship Id="rId5" Type="http://schemas.openxmlformats.org/officeDocument/2006/relationships/image" Target="../media/image173.png"/><Relationship Id="rId4" Type="http://schemas.openxmlformats.org/officeDocument/2006/relationships/image" Target="../media/image10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3.xml"/></Relationships>
</file>

<file path=ppt/slides/_rels/slide70.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78.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177.jpeg"/><Relationship Id="rId4" Type="http://schemas.openxmlformats.org/officeDocument/2006/relationships/image" Target="../media/image104.jpeg"/></Relationships>
</file>

<file path=ppt/slides/_rels/slide71.xml.rels><?xml version="1.0" encoding="UTF-8" standalone="yes"?>
<Relationships xmlns="http://schemas.openxmlformats.org/package/2006/relationships"><Relationship Id="rId8" Type="http://schemas.openxmlformats.org/officeDocument/2006/relationships/image" Target="../media/image184.jpeg"/><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182.png"/><Relationship Id="rId5" Type="http://schemas.openxmlformats.org/officeDocument/2006/relationships/image" Target="../media/image181.jpeg"/><Relationship Id="rId4" Type="http://schemas.openxmlformats.org/officeDocument/2006/relationships/image" Target="../media/image180.jpeg"/></Relationships>
</file>

<file path=ppt/slides/_rels/slide72.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85.png"/><Relationship Id="rId7" Type="http://schemas.openxmlformats.org/officeDocument/2006/relationships/image" Target="../media/image189.jpe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191.jpeg"/></Relationships>
</file>

<file path=ppt/slides/_rels/slide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191.jpeg"/></Relationships>
</file>

<file path=ppt/slides/_rels/slide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191.jpeg"/></Relationships>
</file>

<file path=ppt/slides/_rels/slide76.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76.xml"/><Relationship Id="rId1" Type="http://schemas.openxmlformats.org/officeDocument/2006/relationships/slideLayout" Target="../slideLayouts/slideLayout4.xml"/><Relationship Id="rId5" Type="http://schemas.openxmlformats.org/officeDocument/2006/relationships/image" Target="../media/image12.jpg"/><Relationship Id="rId4" Type="http://schemas.openxmlformats.org/officeDocument/2006/relationships/image" Target="../media/image11.jpeg"/></Relationships>
</file>

<file path=ppt/slides/_rels/slide7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91.jpeg"/></Relationships>
</file>

<file path=ppt/slides/_rels/slide78.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hyperlink" Target="http://extension.psu.edu/youth/cyttap" TargetMode="External"/><Relationship Id="rId5" Type="http://schemas.openxmlformats.org/officeDocument/2006/relationships/hyperlink" Target="http://child.unl.edu/instructor-resources" TargetMode="External"/><Relationship Id="rId4" Type="http://schemas.openxmlformats.org/officeDocument/2006/relationships/image" Target="../media/image12.jpg"/></Relationships>
</file>

<file path=ppt/slides/_rels/slide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192.jp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80.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hyperlink" Target="http://jmgkids.us/agrilifeLGEG" TargetMode="External"/></Relationships>
</file>

<file path=ppt/slides/_rels/slide81.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94.png"/><Relationship Id="rId7" Type="http://schemas.openxmlformats.org/officeDocument/2006/relationships/image" Target="../media/image198.png"/><Relationship Id="rId12" Type="http://schemas.openxmlformats.org/officeDocument/2006/relationships/image" Target="../media/image201.png"/><Relationship Id="rId2" Type="http://schemas.openxmlformats.org/officeDocument/2006/relationships/image" Target="../media/image193.jpeg"/><Relationship Id="rId1" Type="http://schemas.openxmlformats.org/officeDocument/2006/relationships/slideLayout" Target="../slideLayouts/slideLayout7.xml"/><Relationship Id="rId6" Type="http://schemas.openxmlformats.org/officeDocument/2006/relationships/image" Target="../media/image197.png"/><Relationship Id="rId11" Type="http://schemas.openxmlformats.org/officeDocument/2006/relationships/image" Target="../media/image200.png"/><Relationship Id="rId5" Type="http://schemas.openxmlformats.org/officeDocument/2006/relationships/image" Target="../media/image196.png"/><Relationship Id="rId10" Type="http://schemas.microsoft.com/office/2007/relationships/hdphoto" Target="../media/hdphoto12.wdp"/><Relationship Id="rId4" Type="http://schemas.openxmlformats.org/officeDocument/2006/relationships/image" Target="../media/image195.png"/><Relationship Id="rId9" Type="http://schemas.openxmlformats.org/officeDocument/2006/relationships/image" Target="../media/image199.jpeg"/></Relationships>
</file>

<file path=ppt/slides/_rels/slide82.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81.xml"/><Relationship Id="rId1" Type="http://schemas.openxmlformats.org/officeDocument/2006/relationships/slideLayout" Target="../slideLayouts/slideLayout7.xml"/><Relationship Id="rId5" Type="http://schemas.openxmlformats.org/officeDocument/2006/relationships/image" Target="../media/image9.wmf"/><Relationship Id="rId4" Type="http://schemas.openxmlformats.org/officeDocument/2006/relationships/image" Target="../media/image203.jpeg"/></Relationships>
</file>

<file path=ppt/slides/_rels/slide83.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9.wmf"/><Relationship Id="rId4" Type="http://schemas.openxmlformats.org/officeDocument/2006/relationships/image" Target="../media/image205.jpeg"/></Relationships>
</file>

<file path=ppt/slides/_rels/slide8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3.xml"/><Relationship Id="rId1" Type="http://schemas.openxmlformats.org/officeDocument/2006/relationships/slideLayout" Target="../slideLayouts/slideLayout1.xml"/><Relationship Id="rId5" Type="http://schemas.openxmlformats.org/officeDocument/2006/relationships/image" Target="../media/image206.png"/><Relationship Id="rId4" Type="http://schemas.openxmlformats.org/officeDocument/2006/relationships/image" Target="../media/image191.jpeg"/></Relationships>
</file>

<file path=ppt/slides/_rels/slide8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84.xml"/><Relationship Id="rId1" Type="http://schemas.openxmlformats.org/officeDocument/2006/relationships/slideLayout" Target="../slideLayouts/slideLayout4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50180"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http://agrilifecdn.tamu.edu/communications/files/2012/08/TAMAgEX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0361" y="5484091"/>
            <a:ext cx="2286000" cy="1066800"/>
          </a:xfrm>
          <a:prstGeom prst="rect">
            <a:avLst/>
          </a:prstGeom>
          <a:noFill/>
          <a:ln>
            <a:noFill/>
          </a:ln>
        </p:spPr>
      </p:pic>
      <p:pic>
        <p:nvPicPr>
          <p:cNvPr id="3074" name="Picture 2" descr="E:\Dissemenation\Regional LGEG Training\LGEG-web-banner.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0361" y="1689616"/>
            <a:ext cx="7696200" cy="38481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3265"/>
            <a:ext cx="9159876" cy="1771735"/>
          </a:xfrm>
          <a:prstGeom prst="rect">
            <a:avLst/>
          </a:prstGeom>
        </p:spPr>
      </p:pic>
      <p:sp>
        <p:nvSpPr>
          <p:cNvPr id="2" name="Rectangle 1"/>
          <p:cNvSpPr/>
          <p:nvPr/>
        </p:nvSpPr>
        <p:spPr>
          <a:xfrm>
            <a:off x="3383565" y="3244334"/>
            <a:ext cx="2376869" cy="369332"/>
          </a:xfrm>
          <a:prstGeom prst="rect">
            <a:avLst/>
          </a:prstGeom>
        </p:spPr>
        <p:txBody>
          <a:bodyPr wrap="none">
            <a:spAutoFit/>
          </a:bodyPr>
          <a:lstStyle/>
          <a:p>
            <a:r>
              <a:rPr lang="en-US" dirty="0"/>
              <a:t>http://jmgkids.us/lgeg/</a:t>
            </a:r>
          </a:p>
        </p:txBody>
      </p:sp>
      <p:sp>
        <p:nvSpPr>
          <p:cNvPr id="3" name="Rectangle 2">
            <a:hlinkClick r:id="rId7"/>
          </p:cNvPr>
          <p:cNvSpPr/>
          <p:nvPr/>
        </p:nvSpPr>
        <p:spPr>
          <a:xfrm>
            <a:off x="4398461" y="5702209"/>
            <a:ext cx="2535739" cy="369332"/>
          </a:xfrm>
          <a:prstGeom prst="rect">
            <a:avLst/>
          </a:prstGeom>
        </p:spPr>
        <p:txBody>
          <a:bodyPr wrap="square">
            <a:spAutoFit/>
          </a:bodyPr>
          <a:lstStyle/>
          <a:p>
            <a:r>
              <a:rPr lang="en-US" dirty="0"/>
              <a:t>http://jmgkids.us/lgeg/</a:t>
            </a:r>
          </a:p>
        </p:txBody>
      </p:sp>
    </p:spTree>
    <p:extLst>
      <p:ext uri="{BB962C8B-B14F-4D97-AF65-F5344CB8AC3E}">
        <p14:creationId xmlns:p14="http://schemas.microsoft.com/office/powerpoint/2010/main" val="163423703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extBox 19"/>
          <p:cNvSpPr txBox="1"/>
          <p:nvPr/>
        </p:nvSpPr>
        <p:spPr>
          <a:xfrm>
            <a:off x="2" y="76256"/>
            <a:ext cx="9159876" cy="1200329"/>
          </a:xfrm>
          <a:prstGeom prst="rect">
            <a:avLst/>
          </a:prstGeom>
          <a:noFill/>
        </p:spPr>
        <p:txBody>
          <a:bodyPr wrap="square" rtlCol="0">
            <a:spAutoFit/>
          </a:bodyPr>
          <a:lstStyle/>
          <a:p>
            <a:pPr algn="ctr"/>
            <a:r>
              <a:rPr lang="en-US" sz="3600" b="1" dirty="0" smtClean="0">
                <a:solidFill>
                  <a:prstClr val="black"/>
                </a:solidFill>
              </a:rPr>
              <a:t>School District, Community Partners &amp;  Extension Collaboration</a:t>
            </a:r>
          </a:p>
        </p:txBody>
      </p:sp>
      <p:pic>
        <p:nvPicPr>
          <p:cNvPr id="21"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3" name="Diagram 2"/>
          <p:cNvGraphicFramePr/>
          <p:nvPr>
            <p:extLst>
              <p:ext uri="{D42A27DB-BD31-4B8C-83A1-F6EECF244321}">
                <p14:modId xmlns:p14="http://schemas.microsoft.com/office/powerpoint/2010/main" val="3030882365"/>
              </p:ext>
            </p:extLst>
          </p:nvPr>
        </p:nvGraphicFramePr>
        <p:xfrm>
          <a:off x="693738" y="1371600"/>
          <a:ext cx="7772400" cy="50244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57509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232" y="445293"/>
            <a:ext cx="9144000" cy="6881813"/>
          </a:xfrm>
          <a:prstGeom prst="rect">
            <a:avLst/>
          </a:prstGeom>
        </p:spPr>
      </p:pic>
      <p:sp>
        <p:nvSpPr>
          <p:cNvPr id="2" name="Title 1"/>
          <p:cNvSpPr>
            <a:spLocks noGrp="1"/>
          </p:cNvSpPr>
          <p:nvPr>
            <p:ph type="title"/>
          </p:nvPr>
        </p:nvSpPr>
        <p:spPr>
          <a:xfrm>
            <a:off x="-351612" y="367280"/>
            <a:ext cx="9608127" cy="1143000"/>
          </a:xfrm>
        </p:spPr>
        <p:txBody>
          <a:bodyPr>
            <a:normAutofit/>
          </a:bodyPr>
          <a:lstStyle/>
          <a:p>
            <a:r>
              <a:rPr lang="en-US" sz="4000" dirty="0" smtClean="0">
                <a:solidFill>
                  <a:srgbClr val="009900"/>
                </a:solidFill>
                <a:latin typeface="Love Ya Like A Sister" panose="02000000000000000000" pitchFamily="2" charset="0"/>
              </a:rPr>
              <a:t>LGEG Components</a:t>
            </a:r>
            <a:endParaRPr lang="en-US" sz="4000" dirty="0">
              <a:solidFill>
                <a:srgbClr val="009900"/>
              </a:solidFill>
              <a:latin typeface="Love Ya Like A Sister" panose="02000000000000000000" pitchFamily="2" charset="0"/>
            </a:endParaRPr>
          </a:p>
        </p:txBody>
      </p:sp>
      <p:pic>
        <p:nvPicPr>
          <p:cNvPr id="5" name="Picture 2" descr="C:\Users\Agent\AppData\Local\Microsoft\Windows\Temporary Internet Files\Content.Outlook\XQTOF95J\SJE planting da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6558" y="3886199"/>
            <a:ext cx="2808900" cy="2489628"/>
          </a:xfrm>
          <a:prstGeom prst="rect">
            <a:avLst/>
          </a:prstGeom>
          <a:ln w="57150" cap="sq">
            <a:solidFill>
              <a:srgbClr val="00B05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7" name="Picture 6" descr="grid paper light.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5292" y="3917243"/>
            <a:ext cx="2829900" cy="2809567"/>
          </a:xfrm>
          <a:prstGeom prst="rect">
            <a:avLst/>
          </a:prstGeom>
          <a:ln w="57150" cap="sq">
            <a:solidFill>
              <a:srgbClr val="00B05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8" name="Picture 3"/>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6605081" y="4077785"/>
            <a:ext cx="2606286" cy="242639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7"/>
          <a:srcRect/>
          <a:stretch>
            <a:fillRect/>
          </a:stretch>
        </p:blipFill>
        <p:spPr bwMode="auto">
          <a:xfrm>
            <a:off x="4912923" y="1297933"/>
            <a:ext cx="3581400" cy="2362200"/>
          </a:xfrm>
          <a:prstGeom prst="rect">
            <a:avLst/>
          </a:prstGeom>
          <a:ln w="57150">
            <a:solidFill>
              <a:srgbClr val="009900"/>
            </a:solidFill>
            <a:miter lim="800000"/>
            <a:headEnd/>
            <a:tailEnd/>
          </a:ln>
          <a:effectLst>
            <a:outerShdw blurRad="57150" dist="50800" dir="2700000" algn="tl" rotWithShape="0">
              <a:srgbClr val="000000">
                <a:alpha val="40000"/>
              </a:srgbClr>
            </a:outerShdw>
          </a:effectLst>
          <a:extLst>
            <a:ext uri="{909E8E84-426E-40dd-AFC4-6F175D3DCCD1}">
              <a14:hiddenFill xmlns="" xmlns:a14="http://schemas.microsoft.com/office/drawing/2010/main">
                <a:solidFill>
                  <a:schemeClr val="accent1"/>
                </a:solidFill>
              </a14:hiddenFill>
            </a:ext>
          </a:extLst>
        </p:spPr>
      </p:pic>
      <p:pic>
        <p:nvPicPr>
          <p:cNvPr id="10"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70295" y="1394771"/>
            <a:ext cx="4007556" cy="2168525"/>
          </a:xfrm>
          <a:prstGeom prst="rect">
            <a:avLst/>
          </a:prstGeom>
          <a:ln w="57150">
            <a:solidFill>
              <a:srgbClr val="00B050"/>
            </a:solidFill>
            <a:miter lim="800000"/>
            <a:headEnd/>
            <a:tailE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p14="http://schemas.microsoft.com/office/powerpoint/2010/main" val="206862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Review of Lessons</a:t>
            </a:r>
            <a:endParaRPr lang="en-US" dirty="0"/>
          </a:p>
        </p:txBody>
      </p:sp>
      <p:sp>
        <p:nvSpPr>
          <p:cNvPr id="3" name="Content Placeholder 2"/>
          <p:cNvSpPr>
            <a:spLocks noGrp="1"/>
          </p:cNvSpPr>
          <p:nvPr>
            <p:ph idx="1"/>
          </p:nvPr>
        </p:nvSpPr>
        <p:spPr/>
        <p:txBody>
          <a:bodyPr/>
          <a:lstStyle/>
          <a:p>
            <a:r>
              <a:rPr lang="en-US" b="1" dirty="0" smtClean="0">
                <a:latin typeface="Comic Sans MS" panose="030F0702030302020204" pitchFamily="66" charset="0"/>
              </a:rPr>
              <a:t>Learn</a:t>
            </a:r>
            <a:r>
              <a:rPr lang="en-US" dirty="0" smtClean="0"/>
              <a:t>  lesson(s)</a:t>
            </a:r>
          </a:p>
          <a:p>
            <a:endParaRPr lang="en-US" dirty="0"/>
          </a:p>
          <a:p>
            <a:r>
              <a:rPr lang="en-US" b="1" dirty="0" smtClean="0">
                <a:latin typeface="Comic Sans MS" panose="030F0702030302020204" pitchFamily="66" charset="0"/>
              </a:rPr>
              <a:t>Grow</a:t>
            </a:r>
            <a:r>
              <a:rPr lang="en-US" dirty="0" smtClean="0"/>
              <a:t> activity</a:t>
            </a:r>
          </a:p>
          <a:p>
            <a:endParaRPr lang="en-US" dirty="0"/>
          </a:p>
          <a:p>
            <a:r>
              <a:rPr lang="en-US" b="1" dirty="0" smtClean="0">
                <a:latin typeface="Comic Sans MS" panose="030F0702030302020204" pitchFamily="66" charset="0"/>
              </a:rPr>
              <a:t>Eat</a:t>
            </a:r>
            <a:r>
              <a:rPr lang="en-US" dirty="0" smtClean="0"/>
              <a:t> exposure</a:t>
            </a:r>
          </a:p>
          <a:p>
            <a:endParaRPr lang="en-US" dirty="0"/>
          </a:p>
          <a:p>
            <a:r>
              <a:rPr lang="en-US" b="1" dirty="0" smtClean="0">
                <a:latin typeface="Comic Sans MS" panose="030F0702030302020204" pitchFamily="66" charset="0"/>
              </a:rPr>
              <a:t>Go</a:t>
            </a:r>
            <a:r>
              <a:rPr lang="en-US" dirty="0" smtClean="0"/>
              <a:t> activity</a:t>
            </a:r>
            <a:endParaRPr lang="en-US" dirty="0"/>
          </a:p>
        </p:txBody>
      </p:sp>
      <p:pic>
        <p:nvPicPr>
          <p:cNvPr id="4" name="Picture 4" descr="texas grow eat go logo learn and.jpg"/>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2880" b="100000" l="0" r="100000">
                        <a14:foregroundMark x1="78764" y1="52433" x2="78764" y2="52433"/>
                        <a14:foregroundMark x1="96139" y1="54717" x2="96139" y2="54717"/>
                        <a14:foregroundMark x1="45174" y1="92453" x2="45174" y2="92453"/>
                        <a14:foregroundMark x1="44788" y1="96723" x2="44788" y2="96723"/>
                        <a14:foregroundMark x1="94723" y1="55511" x2="99228" y2="55511"/>
                        <a14:foregroundMark x1="94723" y1="78649" x2="94723" y2="78649"/>
                        <a14:foregroundMark x1="94723" y1="28600" x2="94723" y2="28600"/>
                        <a14:foregroundMark x1="87001" y1="28203" x2="87001" y2="28203"/>
                        <a14:foregroundMark x1="82497" y1="28600" x2="82497" y2="28600"/>
                        <a14:foregroundMark x1="73874" y1="29791" x2="73874" y2="29791"/>
                        <a14:foregroundMark x1="67053" y1="34757" x2="67053" y2="34757"/>
                        <a14:foregroundMark x1="36551" y1="19364" x2="36551" y2="19364"/>
                        <a14:foregroundMark x1="38867" y1="21251" x2="38867" y2="21251"/>
                        <a14:foregroundMark x1="62934" y1="6653" x2="62934" y2="6653"/>
                        <a14:foregroundMark x1="60618" y1="2880" x2="60618" y2="2880"/>
                        <a14:foregroundMark x1="48391" y1="39027" x2="48391" y2="39027"/>
                        <a14:foregroundMark x1="56113" y1="39027" x2="56113" y2="39027"/>
                        <a14:foregroundMark x1="53411" y1="41708" x2="53411" y2="41708"/>
                        <a14:foregroundMark x1="60618" y1="40119" x2="60618" y2="40119"/>
                        <a14:foregroundMark x1="63835" y1="40119" x2="63835" y2="40119"/>
                        <a14:foregroundMark x1="71557" y1="40516" x2="71557" y2="40516"/>
                        <a14:foregroundMark x1="71557" y1="45879" x2="71557" y2="45879"/>
                        <a14:foregroundMark x1="76963" y1="41708" x2="76963" y2="41708"/>
                        <a14:foregroundMark x1="82497" y1="41311" x2="82497" y2="41311"/>
                        <a14:foregroundMark x1="87902" y1="40914" x2="87902" y2="40914"/>
                        <a14:foregroundMark x1="94337" y1="42800" x2="94337" y2="42800"/>
                        <a14:foregroundMark x1="97040" y1="30189" x2="97040" y2="30189"/>
                        <a14:foregroundMark x1="97426" y1="34359" x2="97426" y2="34359"/>
                        <a14:foregroundMark x1="5663" y1="62463" x2="5663" y2="62463"/>
                        <a14:foregroundMark x1="6564" y1="58590" x2="6564" y2="58590"/>
                      </a14:backgroundRemoval>
                    </a14:imgEffect>
                  </a14:imgLayer>
                </a14:imgProps>
              </a:ext>
              <a:ext uri="{28A0092B-C50C-407E-A947-70E740481C1C}">
                <a14:useLocalDpi xmlns:a14="http://schemas.microsoft.com/office/drawing/2010/main"/>
              </a:ext>
            </a:extLst>
          </a:blip>
          <a:srcRect/>
          <a:stretch>
            <a:fillRect/>
          </a:stretch>
        </p:blipFill>
        <p:spPr bwMode="auto">
          <a:xfrm>
            <a:off x="6858000" y="3733800"/>
            <a:ext cx="1962256" cy="2318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0" descr="C:\Documents and Settings\randy.seagraves\Local Settings\Temporary Internet Files\Content.IE5\CTRCXGAA\MC900446108[1].wm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9433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2590805" y="1017645"/>
            <a:ext cx="6706599" cy="5154561"/>
          </a:xfrm>
        </p:spPr>
        <p:txBody>
          <a:bodyPr>
            <a:normAutofit/>
          </a:bodyPr>
          <a:lstStyle/>
          <a:p>
            <a:pPr marL="0" indent="0" eaLnBrk="1" hangingPunct="1">
              <a:buNone/>
            </a:pPr>
            <a:r>
              <a:rPr lang="en-US" altLang="en-US" sz="2700" dirty="0">
                <a:latin typeface="+mj-lt"/>
                <a:cs typeface="Arial" panose="020B0604020202020204" pitchFamily="34" charset="0"/>
              </a:rPr>
              <a:t>CLASSROOM INSTRUCTION</a:t>
            </a:r>
          </a:p>
          <a:p>
            <a:pPr eaLnBrk="1" hangingPunct="1"/>
            <a:r>
              <a:rPr lang="en-US" altLang="en-US" sz="2700" b="1" dirty="0">
                <a:latin typeface="+mj-lt"/>
                <a:cs typeface="Arial" panose="020B0604020202020204" pitchFamily="34" charset="0"/>
              </a:rPr>
              <a:t>10 week – lessons aligned to TEKS, STAAR readiness and supporting standards</a:t>
            </a:r>
          </a:p>
          <a:p>
            <a:pPr marL="577850" eaLnBrk="1" hangingPunct="1"/>
            <a:r>
              <a:rPr lang="en-US" altLang="en-US" sz="2000" dirty="0">
                <a:latin typeface="+mj-lt"/>
                <a:cs typeface="Arial" panose="020B0604020202020204" pitchFamily="34" charset="0"/>
              </a:rPr>
              <a:t>Student garden </a:t>
            </a:r>
            <a:r>
              <a:rPr lang="en-US" altLang="en-US" sz="2000" dirty="0" smtClean="0">
                <a:latin typeface="+mj-lt"/>
                <a:cs typeface="Arial" panose="020B0604020202020204" pitchFamily="34" charset="0"/>
              </a:rPr>
              <a:t>journals</a:t>
            </a:r>
          </a:p>
          <a:p>
            <a:pPr marL="577850" eaLnBrk="1" hangingPunct="1"/>
            <a:r>
              <a:rPr lang="en-US" altLang="en-US" sz="2000" dirty="0">
                <a:latin typeface="+mj-lt"/>
                <a:cs typeface="Arial" panose="020B0604020202020204" pitchFamily="34" charset="0"/>
              </a:rPr>
              <a:t>M</a:t>
            </a:r>
            <a:r>
              <a:rPr lang="en-US" altLang="en-US" sz="2000" dirty="0" smtClean="0">
                <a:latin typeface="+mj-lt"/>
                <a:cs typeface="Arial" panose="020B0604020202020204" pitchFamily="34" charset="0"/>
              </a:rPr>
              <a:t>ath within </a:t>
            </a:r>
            <a:r>
              <a:rPr lang="en-US" altLang="en-US" sz="2000" i="1" dirty="0" smtClean="0">
                <a:latin typeface="+mj-lt"/>
                <a:cs typeface="Arial" panose="020B0604020202020204" pitchFamily="34" charset="0"/>
              </a:rPr>
              <a:t>Garden Kitchen </a:t>
            </a:r>
            <a:r>
              <a:rPr lang="en-US" altLang="en-US" sz="2000" dirty="0" smtClean="0">
                <a:latin typeface="+mj-lt"/>
                <a:cs typeface="Arial" panose="020B0604020202020204" pitchFamily="34" charset="0"/>
              </a:rPr>
              <a:t>recipes</a:t>
            </a:r>
          </a:p>
          <a:p>
            <a:pPr marL="577850"/>
            <a:r>
              <a:rPr lang="en-US" altLang="en-US" sz="2000" dirty="0">
                <a:cs typeface="Arial" panose="020B0604020202020204" pitchFamily="34" charset="0"/>
              </a:rPr>
              <a:t>Family </a:t>
            </a:r>
            <a:r>
              <a:rPr lang="en-US" altLang="en-US" sz="2000" dirty="0" smtClean="0">
                <a:cs typeface="Arial" panose="020B0604020202020204" pitchFamily="34" charset="0"/>
              </a:rPr>
              <a:t>engagement resources online</a:t>
            </a:r>
            <a:endParaRPr lang="en-US" altLang="en-US" sz="2000" dirty="0">
              <a:cs typeface="Arial" panose="020B0604020202020204" pitchFamily="34" charset="0"/>
            </a:endParaRPr>
          </a:p>
          <a:p>
            <a:pPr marL="577850"/>
            <a:r>
              <a:rPr lang="en-US" altLang="en-US" sz="2000" dirty="0" smtClean="0">
                <a:cs typeface="Arial" panose="020B0604020202020204" pitchFamily="34" charset="0"/>
              </a:rPr>
              <a:t>WAT </a:t>
            </a:r>
            <a:r>
              <a:rPr lang="en-US" altLang="en-US" sz="2000" dirty="0">
                <a:cs typeface="Arial" panose="020B0604020202020204" pitchFamily="34" charset="0"/>
              </a:rPr>
              <a:t>T</a:t>
            </a:r>
            <a:r>
              <a:rPr lang="en-US" altLang="en-US" sz="2000" dirty="0" smtClean="0">
                <a:cs typeface="Arial" panose="020B0604020202020204" pitchFamily="34" charset="0"/>
              </a:rPr>
              <a:t>eacher </a:t>
            </a:r>
            <a:r>
              <a:rPr lang="en-US" altLang="en-US" sz="2000" dirty="0">
                <a:cs typeface="Arial" panose="020B0604020202020204" pitchFamily="34" charset="0"/>
              </a:rPr>
              <a:t>l</a:t>
            </a:r>
            <a:r>
              <a:rPr lang="en-US" altLang="en-US" sz="2000" dirty="0" smtClean="0">
                <a:cs typeface="Arial" panose="020B0604020202020204" pitchFamily="34" charset="0"/>
              </a:rPr>
              <a:t>esson plans online</a:t>
            </a:r>
          </a:p>
          <a:p>
            <a:pPr marL="577850"/>
            <a:r>
              <a:rPr lang="en-US" altLang="en-US" sz="2000" dirty="0" smtClean="0">
                <a:latin typeface="+mj-lt"/>
                <a:cs typeface="Arial" panose="020B0604020202020204" pitchFamily="34" charset="0"/>
              </a:rPr>
              <a:t>Service-learning opportunity</a:t>
            </a:r>
            <a:endParaRPr lang="en-US" altLang="en-US" sz="2000" dirty="0">
              <a:latin typeface="+mj-lt"/>
              <a:cs typeface="Arial" panose="020B0604020202020204" pitchFamily="34" charset="0"/>
            </a:endParaRPr>
          </a:p>
          <a:p>
            <a:pPr marL="577850" eaLnBrk="1" hangingPunct="1"/>
            <a:r>
              <a:rPr lang="en-US" altLang="en-US" sz="2000" dirty="0">
                <a:latin typeface="+mj-lt"/>
                <a:cs typeface="Arial" panose="020B0604020202020204" pitchFamily="34" charset="0"/>
              </a:rPr>
              <a:t>JMG certification opportunity</a:t>
            </a:r>
          </a:p>
        </p:txBody>
      </p:sp>
      <p:pic>
        <p:nvPicPr>
          <p:cNvPr id="6" name="Picture 3" descr="C:\Users\Randy.Seagraves\Documents\JMG web\5-kitchen-garden-seedtowel.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735" y="1304688"/>
            <a:ext cx="2512522" cy="21300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0" descr="C:\Documents and Settings\randy.seagraves\Local Settings\Temporary Internet Files\Content.IE5\CTRCXGAA\MC900446108[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4" descr="texas grow eat go logo learn and.jpg"/>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2880" b="100000" l="0" r="100000">
                        <a14:foregroundMark x1="78764" y1="52433" x2="78764" y2="52433"/>
                        <a14:foregroundMark x1="96139" y1="54717" x2="96139" y2="54717"/>
                        <a14:foregroundMark x1="45174" y1="92453" x2="45174" y2="92453"/>
                        <a14:foregroundMark x1="44788" y1="96723" x2="44788" y2="96723"/>
                        <a14:foregroundMark x1="94723" y1="55511" x2="99228" y2="55511"/>
                        <a14:foregroundMark x1="94723" y1="78649" x2="94723" y2="78649"/>
                        <a14:foregroundMark x1="94723" y1="28600" x2="94723" y2="28600"/>
                        <a14:foregroundMark x1="87001" y1="28203" x2="87001" y2="28203"/>
                        <a14:foregroundMark x1="82497" y1="28600" x2="82497" y2="28600"/>
                        <a14:foregroundMark x1="73874" y1="29791" x2="73874" y2="29791"/>
                        <a14:foregroundMark x1="67053" y1="34757" x2="67053" y2="34757"/>
                        <a14:foregroundMark x1="36551" y1="19364" x2="36551" y2="19364"/>
                        <a14:foregroundMark x1="38867" y1="21251" x2="38867" y2="21251"/>
                        <a14:foregroundMark x1="62934" y1="6653" x2="62934" y2="6653"/>
                        <a14:foregroundMark x1="60618" y1="2880" x2="60618" y2="2880"/>
                        <a14:foregroundMark x1="48391" y1="39027" x2="48391" y2="39027"/>
                        <a14:foregroundMark x1="56113" y1="39027" x2="56113" y2="39027"/>
                        <a14:foregroundMark x1="53411" y1="41708" x2="53411" y2="41708"/>
                        <a14:foregroundMark x1="60618" y1="40119" x2="60618" y2="40119"/>
                        <a14:foregroundMark x1="63835" y1="40119" x2="63835" y2="40119"/>
                        <a14:foregroundMark x1="71557" y1="40516" x2="71557" y2="40516"/>
                        <a14:foregroundMark x1="71557" y1="45879" x2="71557" y2="45879"/>
                        <a14:foregroundMark x1="76963" y1="41708" x2="76963" y2="41708"/>
                        <a14:foregroundMark x1="82497" y1="41311" x2="82497" y2="41311"/>
                        <a14:foregroundMark x1="87902" y1="40914" x2="87902" y2="40914"/>
                        <a14:foregroundMark x1="94337" y1="42800" x2="94337" y2="42800"/>
                        <a14:foregroundMark x1="97040" y1="30189" x2="97040" y2="30189"/>
                        <a14:foregroundMark x1="97426" y1="34359" x2="97426" y2="34359"/>
                        <a14:foregroundMark x1="5663" y1="62463" x2="5663" y2="62463"/>
                        <a14:foregroundMark x1="6564" y1="58590" x2="6564" y2="58590"/>
                      </a14:backgroundRemoval>
                    </a14:imgEffect>
                  </a14:imgLayer>
                </a14:imgProps>
              </a:ext>
              <a:ext uri="{28A0092B-C50C-407E-A947-70E740481C1C}">
                <a14:useLocalDpi xmlns:a14="http://schemas.microsoft.com/office/drawing/2010/main"/>
              </a:ext>
            </a:extLst>
          </a:blip>
          <a:srcRect/>
          <a:stretch>
            <a:fillRect/>
          </a:stretch>
        </p:blipFill>
        <p:spPr bwMode="auto">
          <a:xfrm>
            <a:off x="7315200" y="4415069"/>
            <a:ext cx="1676400" cy="19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21010614">
            <a:off x="217563" y="15562"/>
            <a:ext cx="2963579" cy="11787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338" name="Picture 2" descr="I:\External Drive Archive 2\desktop folders\AFRI\AFRI photos and art\growing logo orange.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74681" y="5483551"/>
            <a:ext cx="2369622" cy="892723"/>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descr="WAT Logo"/>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651253" y="5730675"/>
            <a:ext cx="1873740" cy="762527"/>
          </a:xfrm>
          <a:prstGeom prst="rect">
            <a:avLst/>
          </a:prstGeom>
          <a:noFill/>
          <a:ln w="9525">
            <a:noFill/>
            <a:miter lim="800000"/>
            <a:headEnd/>
            <a:tailEnd/>
          </a:ln>
        </p:spPr>
      </p:pic>
      <p:pic>
        <p:nvPicPr>
          <p:cNvPr id="5122" name="Picture 2" descr="C:\Users\Randy.Seagraves\Desktop\LGEG Web\teri at board.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38739" y="3574300"/>
            <a:ext cx="2510539" cy="242374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1319731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1847004" y="1637085"/>
            <a:ext cx="7772400" cy="1210026"/>
          </a:xfrm>
        </p:spPr>
        <p:txBody>
          <a:bodyPr>
            <a:normAutofit/>
          </a:bodyPr>
          <a:lstStyle/>
          <a:p>
            <a:pPr eaLnBrk="1" hangingPunct="1">
              <a:spcBef>
                <a:spcPts val="0"/>
              </a:spcBef>
            </a:pPr>
            <a:r>
              <a:rPr lang="en-US" altLang="en-US" sz="2700" dirty="0">
                <a:latin typeface="+mj-lt"/>
                <a:cs typeface="Arial" panose="020B0604020202020204" pitchFamily="34" charset="0"/>
              </a:rPr>
              <a:t>GARDENS -  raised beds or container gardens</a:t>
            </a:r>
          </a:p>
          <a:p>
            <a:pPr eaLnBrk="1" hangingPunct="1">
              <a:spcBef>
                <a:spcPts val="0"/>
              </a:spcBef>
            </a:pPr>
            <a:r>
              <a:rPr lang="en-US" altLang="en-US" sz="2700" dirty="0">
                <a:latin typeface="+mj-lt"/>
                <a:cs typeface="Arial" panose="020B0604020202020204" pitchFamily="34" charset="0"/>
              </a:rPr>
              <a:t>Grow featured </a:t>
            </a:r>
            <a:r>
              <a:rPr lang="en-US" altLang="en-US" sz="2700" i="1" dirty="0" smtClean="0">
                <a:latin typeface="+mj-lt"/>
                <a:cs typeface="Arial" panose="020B0604020202020204" pitchFamily="34" charset="0"/>
              </a:rPr>
              <a:t>nutrient-dense</a:t>
            </a:r>
            <a:r>
              <a:rPr lang="en-US" altLang="en-US" sz="2700" dirty="0" smtClean="0">
                <a:latin typeface="+mj-lt"/>
                <a:cs typeface="Arial" panose="020B0604020202020204" pitchFamily="34" charset="0"/>
              </a:rPr>
              <a:t> vegetables  </a:t>
            </a:r>
            <a:endParaRPr lang="en-US" altLang="en-US" sz="2700" dirty="0">
              <a:latin typeface="+mj-lt"/>
              <a:cs typeface="Arial" panose="020B0604020202020204" pitchFamily="34"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7292" y="2505427"/>
            <a:ext cx="3153092" cy="3590574"/>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409093" y="2573167"/>
            <a:ext cx="3799751" cy="3751489"/>
          </a:xfrm>
          <a:prstGeom prst="rect">
            <a:avLst/>
          </a:prstGeom>
          <a:noFill/>
        </p:spPr>
        <p:txBody>
          <a:bodyPr wrap="square" lIns="57607" tIns="28804" rIns="57607" bIns="28804" rtlCol="0">
            <a:spAutoFit/>
          </a:bodyPr>
          <a:lstStyle/>
          <a:p>
            <a:pPr marL="288036" indent="-288036">
              <a:buFont typeface="Arial" panose="020B0604020202020204" pitchFamily="34" charset="0"/>
              <a:buChar char="•"/>
            </a:pPr>
            <a:r>
              <a:rPr lang="en-US" sz="2000" dirty="0">
                <a:solidFill>
                  <a:srgbClr val="009900"/>
                </a:solidFill>
              </a:rPr>
              <a:t>Carrot</a:t>
            </a:r>
          </a:p>
          <a:p>
            <a:pPr marL="288036" indent="-288036">
              <a:buFont typeface="Arial" panose="020B0604020202020204" pitchFamily="34" charset="0"/>
              <a:buChar char="•"/>
            </a:pPr>
            <a:r>
              <a:rPr lang="en-US" sz="2000" dirty="0">
                <a:solidFill>
                  <a:srgbClr val="009900"/>
                </a:solidFill>
              </a:rPr>
              <a:t>Red leaf/loose leaf lettuce</a:t>
            </a:r>
          </a:p>
          <a:p>
            <a:pPr marL="288036" indent="-288036">
              <a:buFont typeface="Arial" panose="020B0604020202020204" pitchFamily="34" charset="0"/>
              <a:buChar char="•"/>
            </a:pPr>
            <a:r>
              <a:rPr lang="en-US" sz="2000" dirty="0">
                <a:solidFill>
                  <a:srgbClr val="009900"/>
                </a:solidFill>
              </a:rPr>
              <a:t>Broccoli</a:t>
            </a:r>
          </a:p>
          <a:p>
            <a:pPr marL="288036" indent="-288036">
              <a:buFont typeface="Arial" panose="020B0604020202020204" pitchFamily="34" charset="0"/>
              <a:buChar char="•"/>
            </a:pPr>
            <a:r>
              <a:rPr lang="en-US" sz="2000" dirty="0">
                <a:solidFill>
                  <a:srgbClr val="009900"/>
                </a:solidFill>
              </a:rPr>
              <a:t>Potatoes</a:t>
            </a:r>
          </a:p>
          <a:p>
            <a:pPr marL="288036" indent="-288036">
              <a:buFont typeface="Arial" panose="020B0604020202020204" pitchFamily="34" charset="0"/>
              <a:buChar char="•"/>
            </a:pPr>
            <a:r>
              <a:rPr lang="en-US" sz="2000" dirty="0">
                <a:solidFill>
                  <a:srgbClr val="009900"/>
                </a:solidFill>
              </a:rPr>
              <a:t>Swiss chard</a:t>
            </a:r>
          </a:p>
          <a:p>
            <a:pPr marL="288036" indent="-288036">
              <a:buFont typeface="Arial" panose="020B0604020202020204" pitchFamily="34" charset="0"/>
              <a:buChar char="•"/>
            </a:pPr>
            <a:r>
              <a:rPr lang="en-US" sz="2000" dirty="0">
                <a:solidFill>
                  <a:srgbClr val="009900"/>
                </a:solidFill>
              </a:rPr>
              <a:t>Bell pepper</a:t>
            </a:r>
          </a:p>
          <a:p>
            <a:pPr marL="288036" indent="-288036">
              <a:buFont typeface="Arial" panose="020B0604020202020204" pitchFamily="34" charset="0"/>
              <a:buChar char="•"/>
            </a:pPr>
            <a:r>
              <a:rPr lang="en-US" sz="2000" dirty="0">
                <a:solidFill>
                  <a:srgbClr val="009900"/>
                </a:solidFill>
              </a:rPr>
              <a:t>Cauliflower</a:t>
            </a:r>
          </a:p>
          <a:p>
            <a:pPr marL="288036" indent="-288036">
              <a:buFont typeface="Arial" panose="020B0604020202020204" pitchFamily="34" charset="0"/>
              <a:buChar char="•"/>
            </a:pPr>
            <a:r>
              <a:rPr lang="en-US" sz="2000" dirty="0">
                <a:solidFill>
                  <a:srgbClr val="009900"/>
                </a:solidFill>
              </a:rPr>
              <a:t>Spinach</a:t>
            </a:r>
          </a:p>
          <a:p>
            <a:pPr marL="288036" indent="-288036">
              <a:buFont typeface="Arial" panose="020B0604020202020204" pitchFamily="34" charset="0"/>
              <a:buChar char="•"/>
            </a:pPr>
            <a:r>
              <a:rPr lang="en-US" sz="2000" dirty="0">
                <a:solidFill>
                  <a:srgbClr val="009900"/>
                </a:solidFill>
              </a:rPr>
              <a:t>Oriental cabbage – Bok Choy</a:t>
            </a:r>
          </a:p>
          <a:p>
            <a:pPr marL="288036" indent="-288036">
              <a:buFont typeface="Arial" panose="020B0604020202020204" pitchFamily="34" charset="0"/>
              <a:buChar char="•"/>
            </a:pPr>
            <a:r>
              <a:rPr lang="en-US" sz="2000" dirty="0">
                <a:solidFill>
                  <a:srgbClr val="009900"/>
                </a:solidFill>
              </a:rPr>
              <a:t>Cherry tomatoes</a:t>
            </a:r>
          </a:p>
          <a:p>
            <a:pPr marL="288036" indent="-288036">
              <a:buFont typeface="Arial" panose="020B0604020202020204" pitchFamily="34" charset="0"/>
              <a:buChar char="•"/>
            </a:pPr>
            <a:r>
              <a:rPr lang="en-US" sz="2000" dirty="0">
                <a:solidFill>
                  <a:srgbClr val="009900"/>
                </a:solidFill>
              </a:rPr>
              <a:t>Sugar snap peas</a:t>
            </a:r>
          </a:p>
          <a:p>
            <a:pPr marL="288036" indent="-288036">
              <a:buFont typeface="Arial" panose="020B0604020202020204" pitchFamily="34" charset="0"/>
              <a:buChar char="•"/>
            </a:pPr>
            <a:r>
              <a:rPr lang="en-US" sz="2000" dirty="0">
                <a:solidFill>
                  <a:srgbClr val="009900"/>
                </a:solidFill>
              </a:rPr>
              <a:t>Squash</a:t>
            </a:r>
          </a:p>
        </p:txBody>
      </p:sp>
      <p:pic>
        <p:nvPicPr>
          <p:cNvPr id="7" name="Picture 3" descr="C:\Users\Caren.Walton.HORT\Pictures\Klein ISD\McDougle Elementary\McDougle Garden Pics-October 2012\McDougle 11-14-12 00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2546" y="2697093"/>
            <a:ext cx="1721192" cy="1721192"/>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8" name="Picture 2"/>
          <p:cNvPicPr>
            <a:picLocks noChangeAspect="1" noChangeArrowheads="1"/>
          </p:cNvPicPr>
          <p:nvPr/>
        </p:nvPicPr>
        <p:blipFill>
          <a:blip r:embed="rId5" cstate="screen">
            <a:clrChange>
              <a:clrFrom>
                <a:srgbClr val="FAFAFA"/>
              </a:clrFrom>
              <a:clrTo>
                <a:srgbClr val="FAFAFA">
                  <a:alpha val="0"/>
                </a:srgbClr>
              </a:clrTo>
            </a:clrChange>
            <a:extLst>
              <a:ext uri="{28A0092B-C50C-407E-A947-70E740481C1C}">
                <a14:useLocalDpi xmlns:a14="http://schemas.microsoft.com/office/drawing/2010/main"/>
              </a:ext>
            </a:extLst>
          </a:blip>
          <a:srcRect/>
          <a:stretch>
            <a:fillRect/>
          </a:stretch>
        </p:blipFill>
        <p:spPr bwMode="auto">
          <a:xfrm>
            <a:off x="132548" y="5266534"/>
            <a:ext cx="1853737" cy="797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0" descr="C:\Documents and Settings\randy.seagraves\Local Settings\Temporary Internet Files\Content.IE5\CTRCXGAA\MC900446108[1].wm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246178">
            <a:off x="123526" y="262460"/>
            <a:ext cx="3447011" cy="1586258"/>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412099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1"/>
            <a:ext cx="9144000" cy="6881813"/>
          </a:xfrm>
          <a:prstGeom prst="rect">
            <a:avLst/>
          </a:prstGeom>
        </p:spPr>
      </p:pic>
      <p:sp>
        <p:nvSpPr>
          <p:cNvPr id="2" name="Title 1"/>
          <p:cNvSpPr>
            <a:spLocks noGrp="1"/>
          </p:cNvSpPr>
          <p:nvPr>
            <p:ph type="title"/>
          </p:nvPr>
        </p:nvSpPr>
        <p:spPr>
          <a:xfrm>
            <a:off x="3962400" y="304800"/>
            <a:ext cx="8229600" cy="1143000"/>
          </a:xfrm>
        </p:spPr>
        <p:txBody>
          <a:bodyPr>
            <a:normAutofit fontScale="90000"/>
          </a:bodyPr>
          <a:lstStyle/>
          <a:p>
            <a:pPr algn="l"/>
            <a:r>
              <a:rPr lang="en-US" dirty="0" smtClean="0">
                <a:solidFill>
                  <a:srgbClr val="009900"/>
                </a:solidFill>
                <a:latin typeface="Love Ya Like A Sister" panose="02000000000000000000" pitchFamily="2" charset="0"/>
              </a:rPr>
              <a:t>Starting</a:t>
            </a:r>
            <a:br>
              <a:rPr lang="en-US" dirty="0" smtClean="0">
                <a:solidFill>
                  <a:srgbClr val="009900"/>
                </a:solidFill>
                <a:latin typeface="Love Ya Like A Sister" panose="02000000000000000000" pitchFamily="2" charset="0"/>
              </a:rPr>
            </a:br>
            <a:r>
              <a:rPr lang="en-US" dirty="0" smtClean="0">
                <a:solidFill>
                  <a:srgbClr val="009900"/>
                </a:solidFill>
                <a:latin typeface="Love Ya Like A Sister" panose="02000000000000000000" pitchFamily="2" charset="0"/>
              </a:rPr>
              <a:t>School Gardens</a:t>
            </a:r>
            <a:endParaRPr lang="en-US" dirty="0">
              <a:solidFill>
                <a:srgbClr val="009900"/>
              </a:solidFill>
              <a:latin typeface="Love Ya Like A Sister" panose="02000000000000000000" pitchFamily="2" charset="0"/>
            </a:endParaRPr>
          </a:p>
        </p:txBody>
      </p:sp>
      <p:pic>
        <p:nvPicPr>
          <p:cNvPr id="5" name="Picture 2" descr="C:\Users\Agent\AppData\Local\Microsoft\Windows\Temporary Internet Files\Content.Outlook\XQTOF95J\SJE planting day.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81004" y="2363743"/>
            <a:ext cx="3428998" cy="2940069"/>
          </a:xfrm>
          <a:prstGeom prst="rect">
            <a:avLst/>
          </a:prstGeom>
          <a:ln w="57150" cap="sq">
            <a:solidFill>
              <a:srgbClr val="009900"/>
            </a:solidFill>
            <a:miter lim="800000"/>
          </a:ln>
          <a:effectLst>
            <a:outerShdw blurRad="57150" dist="50800" dir="2700000" algn="tl" rotWithShape="0">
              <a:srgbClr val="000000">
                <a:alpha val="40000"/>
              </a:srgbClr>
            </a:outerShdw>
          </a:effectLst>
          <a:extLst>
            <a:ext uri="{909E8E84-426E-40dd-AFC4-6F175D3DCCD1}">
              <a14:hiddenFill xmlns="" xmlns:a14="http://schemas.microsoft.com/office/drawing/2010/main">
                <a:solidFill>
                  <a:srgbClr val="FFFFFF"/>
                </a:solidFill>
              </a14:hiddenFill>
            </a:ext>
          </a:extLst>
        </p:spPr>
      </p:pic>
      <p:pic>
        <p:nvPicPr>
          <p:cNvPr id="8" name="Picture 3"/>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3406004" y="2156621"/>
            <a:ext cx="4701621" cy="35887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246178">
            <a:off x="123526" y="262460"/>
            <a:ext cx="3447011" cy="1586258"/>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8432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57370" y="2332597"/>
            <a:ext cx="8745537" cy="970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l">
              <a:spcBef>
                <a:spcPct val="20000"/>
              </a:spcBef>
              <a:buClr>
                <a:srgbClr val="7F7F7F"/>
              </a:buClr>
              <a:buSzPct val="80000"/>
              <a:buFont typeface="Wingdings" pitchFamily="2" charset="2"/>
              <a:buChar char=""/>
              <a:defRPr sz="2400">
                <a:solidFill>
                  <a:srgbClr val="595959"/>
                </a:solidFill>
                <a:latin typeface="Arial" pitchFamily="34" charset="0"/>
                <a:ea typeface="MS PGothic" pitchFamily="34" charset="-128"/>
              </a:defRPr>
            </a:lvl1pPr>
            <a:lvl2pPr marL="644525" indent="-342900" algn="l">
              <a:spcBef>
                <a:spcPct val="20000"/>
              </a:spcBef>
              <a:buClr>
                <a:srgbClr val="7F7F7F"/>
              </a:buClr>
              <a:buSzPct val="100000"/>
              <a:buFont typeface="Lucida Grande"/>
              <a:buChar char="◉"/>
              <a:defRPr sz="2200">
                <a:solidFill>
                  <a:srgbClr val="595959"/>
                </a:solidFill>
                <a:latin typeface="Arial" pitchFamily="34" charset="0"/>
                <a:ea typeface="MS PGothic" pitchFamily="34" charset="-128"/>
              </a:defRPr>
            </a:lvl2pPr>
            <a:lvl3pPr marL="969963" indent="-342900" algn="l">
              <a:spcBef>
                <a:spcPct val="20000"/>
              </a:spcBef>
              <a:buClr>
                <a:srgbClr val="7F7F7F"/>
              </a:buClr>
              <a:buSzPct val="80000"/>
              <a:buFont typeface="Lucida Grande"/>
              <a:buChar char="◉"/>
              <a:defRPr sz="2000">
                <a:solidFill>
                  <a:srgbClr val="595959"/>
                </a:solidFill>
                <a:latin typeface="Arial" pitchFamily="34" charset="0"/>
                <a:ea typeface="MS PGothic" pitchFamily="34" charset="-128"/>
              </a:defRPr>
            </a:lvl3pPr>
            <a:lvl4pPr marL="1200150" indent="-285750" algn="l">
              <a:spcBef>
                <a:spcPct val="20000"/>
              </a:spcBef>
              <a:buClr>
                <a:srgbClr val="7F7F7F"/>
              </a:buClr>
              <a:buSzPct val="80000"/>
              <a:buFont typeface="Lucida Grande"/>
              <a:buChar char="◉"/>
              <a:defRPr>
                <a:solidFill>
                  <a:srgbClr val="595959"/>
                </a:solidFill>
                <a:latin typeface="Arial" pitchFamily="34" charset="0"/>
                <a:ea typeface="MS PGothic" pitchFamily="34" charset="-128"/>
              </a:defRPr>
            </a:lvl4pPr>
            <a:lvl5pPr marL="1519238" indent="-285750" algn="l">
              <a:spcBef>
                <a:spcPct val="20000"/>
              </a:spcBef>
              <a:buClr>
                <a:srgbClr val="7F7F7F"/>
              </a:buClr>
              <a:buSzPct val="80000"/>
              <a:buFont typeface="Lucida Grande"/>
              <a:buChar char="◉"/>
              <a:defRPr sz="1600">
                <a:solidFill>
                  <a:srgbClr val="595959"/>
                </a:solidFill>
                <a:latin typeface="Arial" pitchFamily="34" charset="0"/>
                <a:ea typeface="MS PGothic" pitchFamily="34" charset="-128"/>
              </a:defRPr>
            </a:lvl5pPr>
            <a:lvl6pPr marL="1976438" indent="-285750" eaLnBrk="0" fontAlgn="base" hangingPunct="0">
              <a:spcBef>
                <a:spcPct val="20000"/>
              </a:spcBef>
              <a:spcAft>
                <a:spcPct val="0"/>
              </a:spcAft>
              <a:buClr>
                <a:srgbClr val="7F7F7F"/>
              </a:buClr>
              <a:buSzPct val="80000"/>
              <a:buFont typeface="Lucida Grande"/>
              <a:buChar char="◉"/>
              <a:defRPr sz="1600">
                <a:solidFill>
                  <a:srgbClr val="595959"/>
                </a:solidFill>
                <a:latin typeface="Arial" pitchFamily="34" charset="0"/>
                <a:ea typeface="MS PGothic" pitchFamily="34" charset="-128"/>
              </a:defRPr>
            </a:lvl6pPr>
            <a:lvl7pPr marL="2433638" indent="-285750" eaLnBrk="0" fontAlgn="base" hangingPunct="0">
              <a:spcBef>
                <a:spcPct val="20000"/>
              </a:spcBef>
              <a:spcAft>
                <a:spcPct val="0"/>
              </a:spcAft>
              <a:buClr>
                <a:srgbClr val="7F7F7F"/>
              </a:buClr>
              <a:buSzPct val="80000"/>
              <a:buFont typeface="Lucida Grande"/>
              <a:buChar char="◉"/>
              <a:defRPr sz="1600">
                <a:solidFill>
                  <a:srgbClr val="595959"/>
                </a:solidFill>
                <a:latin typeface="Arial" pitchFamily="34" charset="0"/>
                <a:ea typeface="MS PGothic" pitchFamily="34" charset="-128"/>
              </a:defRPr>
            </a:lvl7pPr>
            <a:lvl8pPr marL="2890838" indent="-285750" eaLnBrk="0" fontAlgn="base" hangingPunct="0">
              <a:spcBef>
                <a:spcPct val="20000"/>
              </a:spcBef>
              <a:spcAft>
                <a:spcPct val="0"/>
              </a:spcAft>
              <a:buClr>
                <a:srgbClr val="7F7F7F"/>
              </a:buClr>
              <a:buSzPct val="80000"/>
              <a:buFont typeface="Lucida Grande"/>
              <a:buChar char="◉"/>
              <a:defRPr sz="1600">
                <a:solidFill>
                  <a:srgbClr val="595959"/>
                </a:solidFill>
                <a:latin typeface="Arial" pitchFamily="34" charset="0"/>
                <a:ea typeface="MS PGothic" pitchFamily="34" charset="-128"/>
              </a:defRPr>
            </a:lvl8pPr>
            <a:lvl9pPr marL="3348038" indent="-285750" eaLnBrk="0" fontAlgn="base" hangingPunct="0">
              <a:spcBef>
                <a:spcPct val="20000"/>
              </a:spcBef>
              <a:spcAft>
                <a:spcPct val="0"/>
              </a:spcAft>
              <a:buClr>
                <a:srgbClr val="7F7F7F"/>
              </a:buClr>
              <a:buSzPct val="80000"/>
              <a:buFont typeface="Lucida Grande"/>
              <a:buChar char="◉"/>
              <a:defRPr sz="1600">
                <a:solidFill>
                  <a:srgbClr val="595959"/>
                </a:solidFill>
                <a:latin typeface="Arial" pitchFamily="34" charset="0"/>
                <a:ea typeface="MS PGothic" pitchFamily="34" charset="-128"/>
              </a:defRPr>
            </a:lvl9pPr>
          </a:lstStyle>
          <a:p>
            <a:pPr>
              <a:spcBef>
                <a:spcPct val="0"/>
              </a:spcBef>
              <a:buClrTx/>
              <a:buSzTx/>
              <a:buFontTx/>
              <a:buNone/>
            </a:pPr>
            <a:r>
              <a:rPr lang="en-US" altLang="en-US" sz="3600" dirty="0">
                <a:solidFill>
                  <a:srgbClr val="339933"/>
                </a:solidFill>
                <a:latin typeface="Love Ya Like A Sister" pitchFamily="2" charset="0"/>
              </a:rPr>
              <a:t>Primary constraints &amp;</a:t>
            </a:r>
            <a:br>
              <a:rPr lang="en-US" altLang="en-US" sz="3600" dirty="0">
                <a:solidFill>
                  <a:srgbClr val="339933"/>
                </a:solidFill>
                <a:latin typeface="Love Ya Like A Sister" pitchFamily="2" charset="0"/>
              </a:rPr>
            </a:br>
            <a:r>
              <a:rPr lang="en-US" altLang="en-US" sz="3600" dirty="0">
                <a:solidFill>
                  <a:srgbClr val="339933"/>
                </a:solidFill>
                <a:latin typeface="Love Ya Like A Sister" pitchFamily="2" charset="0"/>
              </a:rPr>
              <a:t>stressors </a:t>
            </a:r>
            <a:r>
              <a:rPr lang="en-US" altLang="en-US" sz="3600" dirty="0" smtClean="0">
                <a:solidFill>
                  <a:srgbClr val="339933"/>
                </a:solidFill>
                <a:latin typeface="Love Ya Like A Sister" pitchFamily="2" charset="0"/>
              </a:rPr>
              <a:t>of trainers and teachers</a:t>
            </a:r>
            <a:endParaRPr lang="en-US" altLang="en-US" sz="3600" dirty="0">
              <a:solidFill>
                <a:srgbClr val="339933"/>
              </a:solidFill>
              <a:latin typeface="Love Ya Like A Sister" pitchFamily="2" charset="0"/>
            </a:endParaRPr>
          </a:p>
        </p:txBody>
      </p:sp>
      <p:pic>
        <p:nvPicPr>
          <p:cNvPr id="49157" name="Picture 4" descr="texas grow eat go logo learn an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75491" y="4514850"/>
            <a:ext cx="1957387"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Content Placeholder 2"/>
          <p:cNvSpPr txBox="1">
            <a:spLocks/>
          </p:cNvSpPr>
          <p:nvPr/>
        </p:nvSpPr>
        <p:spPr bwMode="auto">
          <a:xfrm>
            <a:off x="762028" y="3302900"/>
            <a:ext cx="9840913" cy="142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lgn="l">
              <a:spcBef>
                <a:spcPct val="20000"/>
              </a:spcBef>
              <a:buClr>
                <a:srgbClr val="7F7F7F"/>
              </a:buClr>
              <a:buSzPct val="80000"/>
              <a:buFont typeface="Wingdings" pitchFamily="2" charset="2"/>
              <a:buChar char=""/>
              <a:defRPr sz="2400">
                <a:solidFill>
                  <a:srgbClr val="595959"/>
                </a:solidFill>
                <a:latin typeface="Arial" pitchFamily="34" charset="0"/>
                <a:ea typeface="MS PGothic" pitchFamily="34" charset="-128"/>
              </a:defRPr>
            </a:lvl1pPr>
            <a:lvl2pPr marL="644525" indent="-342900" algn="l">
              <a:spcBef>
                <a:spcPct val="20000"/>
              </a:spcBef>
              <a:buClr>
                <a:srgbClr val="7F7F7F"/>
              </a:buClr>
              <a:buSzPct val="100000"/>
              <a:buFont typeface="Lucida Grande"/>
              <a:buChar char="◉"/>
              <a:defRPr sz="2200">
                <a:solidFill>
                  <a:srgbClr val="595959"/>
                </a:solidFill>
                <a:latin typeface="Arial" pitchFamily="34" charset="0"/>
                <a:ea typeface="MS PGothic" pitchFamily="34" charset="-128"/>
              </a:defRPr>
            </a:lvl2pPr>
            <a:lvl3pPr marL="969963" indent="-342900" algn="l">
              <a:spcBef>
                <a:spcPct val="20000"/>
              </a:spcBef>
              <a:buClr>
                <a:srgbClr val="7F7F7F"/>
              </a:buClr>
              <a:buSzPct val="80000"/>
              <a:buFont typeface="Lucida Grande"/>
              <a:buChar char="◉"/>
              <a:defRPr sz="2000">
                <a:solidFill>
                  <a:srgbClr val="595959"/>
                </a:solidFill>
                <a:latin typeface="Arial" pitchFamily="34" charset="0"/>
                <a:ea typeface="MS PGothic" pitchFamily="34" charset="-128"/>
              </a:defRPr>
            </a:lvl3pPr>
            <a:lvl4pPr marL="1200150" indent="-285750" algn="l">
              <a:spcBef>
                <a:spcPct val="20000"/>
              </a:spcBef>
              <a:buClr>
                <a:srgbClr val="7F7F7F"/>
              </a:buClr>
              <a:buSzPct val="80000"/>
              <a:buFont typeface="Lucida Grande"/>
              <a:buChar char="◉"/>
              <a:defRPr>
                <a:solidFill>
                  <a:srgbClr val="595959"/>
                </a:solidFill>
                <a:latin typeface="Arial" pitchFamily="34" charset="0"/>
                <a:ea typeface="MS PGothic" pitchFamily="34" charset="-128"/>
              </a:defRPr>
            </a:lvl4pPr>
            <a:lvl5pPr marL="1519238" indent="-285750" algn="l">
              <a:spcBef>
                <a:spcPct val="20000"/>
              </a:spcBef>
              <a:buClr>
                <a:srgbClr val="7F7F7F"/>
              </a:buClr>
              <a:buSzPct val="80000"/>
              <a:buFont typeface="Lucida Grande"/>
              <a:buChar char="◉"/>
              <a:defRPr sz="1600">
                <a:solidFill>
                  <a:srgbClr val="595959"/>
                </a:solidFill>
                <a:latin typeface="Arial" pitchFamily="34" charset="0"/>
                <a:ea typeface="MS PGothic" pitchFamily="34" charset="-128"/>
              </a:defRPr>
            </a:lvl5pPr>
            <a:lvl6pPr marL="1976438" indent="-285750" eaLnBrk="0" fontAlgn="base" hangingPunct="0">
              <a:spcBef>
                <a:spcPct val="20000"/>
              </a:spcBef>
              <a:spcAft>
                <a:spcPct val="0"/>
              </a:spcAft>
              <a:buClr>
                <a:srgbClr val="7F7F7F"/>
              </a:buClr>
              <a:buSzPct val="80000"/>
              <a:buFont typeface="Lucida Grande"/>
              <a:buChar char="◉"/>
              <a:defRPr sz="1600">
                <a:solidFill>
                  <a:srgbClr val="595959"/>
                </a:solidFill>
                <a:latin typeface="Arial" pitchFamily="34" charset="0"/>
                <a:ea typeface="MS PGothic" pitchFamily="34" charset="-128"/>
              </a:defRPr>
            </a:lvl6pPr>
            <a:lvl7pPr marL="2433638" indent="-285750" eaLnBrk="0" fontAlgn="base" hangingPunct="0">
              <a:spcBef>
                <a:spcPct val="20000"/>
              </a:spcBef>
              <a:spcAft>
                <a:spcPct val="0"/>
              </a:spcAft>
              <a:buClr>
                <a:srgbClr val="7F7F7F"/>
              </a:buClr>
              <a:buSzPct val="80000"/>
              <a:buFont typeface="Lucida Grande"/>
              <a:buChar char="◉"/>
              <a:defRPr sz="1600">
                <a:solidFill>
                  <a:srgbClr val="595959"/>
                </a:solidFill>
                <a:latin typeface="Arial" pitchFamily="34" charset="0"/>
                <a:ea typeface="MS PGothic" pitchFamily="34" charset="-128"/>
              </a:defRPr>
            </a:lvl7pPr>
            <a:lvl8pPr marL="2890838" indent="-285750" eaLnBrk="0" fontAlgn="base" hangingPunct="0">
              <a:spcBef>
                <a:spcPct val="20000"/>
              </a:spcBef>
              <a:spcAft>
                <a:spcPct val="0"/>
              </a:spcAft>
              <a:buClr>
                <a:srgbClr val="7F7F7F"/>
              </a:buClr>
              <a:buSzPct val="80000"/>
              <a:buFont typeface="Lucida Grande"/>
              <a:buChar char="◉"/>
              <a:defRPr sz="1600">
                <a:solidFill>
                  <a:srgbClr val="595959"/>
                </a:solidFill>
                <a:latin typeface="Arial" pitchFamily="34" charset="0"/>
                <a:ea typeface="MS PGothic" pitchFamily="34" charset="-128"/>
              </a:defRPr>
            </a:lvl8pPr>
            <a:lvl9pPr marL="3348038" indent="-285750" eaLnBrk="0" fontAlgn="base" hangingPunct="0">
              <a:spcBef>
                <a:spcPct val="20000"/>
              </a:spcBef>
              <a:spcAft>
                <a:spcPct val="0"/>
              </a:spcAft>
              <a:buClr>
                <a:srgbClr val="7F7F7F"/>
              </a:buClr>
              <a:buSzPct val="80000"/>
              <a:buFont typeface="Lucida Grande"/>
              <a:buChar char="◉"/>
              <a:defRPr sz="1600">
                <a:solidFill>
                  <a:srgbClr val="595959"/>
                </a:solidFill>
                <a:latin typeface="Arial" pitchFamily="34" charset="0"/>
                <a:ea typeface="MS PGothic" pitchFamily="34" charset="-128"/>
              </a:defRPr>
            </a:lvl9pPr>
          </a:lstStyle>
          <a:p>
            <a:pPr>
              <a:buClr>
                <a:srgbClr val="FF6600"/>
              </a:buClr>
              <a:buSzPct val="100000"/>
              <a:buFont typeface="Wingdings" pitchFamily="2" charset="2"/>
              <a:buChar char="§"/>
            </a:pPr>
            <a:r>
              <a:rPr lang="en-US" altLang="en-US" sz="3800" b="1" dirty="0">
                <a:solidFill>
                  <a:srgbClr val="7030A0"/>
                </a:solidFill>
                <a:latin typeface="Calibri" pitchFamily="34" charset="0"/>
              </a:rPr>
              <a:t>Time &amp; testing</a:t>
            </a:r>
          </a:p>
          <a:p>
            <a:pPr>
              <a:buClr>
                <a:srgbClr val="FF6600"/>
              </a:buClr>
              <a:buSzPct val="100000"/>
              <a:buFont typeface="Wingdings" pitchFamily="2" charset="2"/>
              <a:buChar char="§"/>
            </a:pPr>
            <a:r>
              <a:rPr lang="en-US" altLang="en-US" sz="3200" dirty="0">
                <a:solidFill>
                  <a:srgbClr val="7030A0"/>
                </a:solidFill>
                <a:latin typeface="Calibri" pitchFamily="34" charset="0"/>
              </a:rPr>
              <a:t>Many others… </a:t>
            </a:r>
            <a:r>
              <a:rPr lang="en-US" altLang="en-US" sz="3200" i="1" dirty="0">
                <a:solidFill>
                  <a:srgbClr val="7030A0"/>
                </a:solidFill>
                <a:latin typeface="Calibri" pitchFamily="34" charset="0"/>
              </a:rPr>
              <a:t>funding, societal/family</a:t>
            </a:r>
            <a:br>
              <a:rPr lang="en-US" altLang="en-US" sz="3200" i="1" dirty="0">
                <a:solidFill>
                  <a:srgbClr val="7030A0"/>
                </a:solidFill>
                <a:latin typeface="Calibri" pitchFamily="34" charset="0"/>
              </a:rPr>
            </a:br>
            <a:r>
              <a:rPr lang="en-US" altLang="en-US" sz="3200" i="1" dirty="0">
                <a:solidFill>
                  <a:srgbClr val="7030A0"/>
                </a:solidFill>
                <a:latin typeface="Calibri" pitchFamily="34" charset="0"/>
              </a:rPr>
              <a:t>issues, training, etc.</a:t>
            </a:r>
          </a:p>
          <a:p>
            <a:pPr>
              <a:buFont typeface="Wingdings" pitchFamily="2" charset="2"/>
              <a:buChar char="§"/>
            </a:pPr>
            <a:endParaRPr lang="en-US" altLang="en-US" sz="2000" dirty="0">
              <a:solidFill>
                <a:prstClr val="black"/>
              </a:solidFill>
              <a:latin typeface="Calibri" pitchFamily="34" charset="0"/>
            </a:endParaRPr>
          </a:p>
        </p:txBody>
      </p:sp>
      <p:pic>
        <p:nvPicPr>
          <p:cNvPr id="11" name="Picture 3"/>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246178">
            <a:off x="123526" y="262460"/>
            <a:ext cx="3447011" cy="1586258"/>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76321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77800" y="533400"/>
            <a:ext cx="5130800" cy="1143000"/>
          </a:xfrm>
        </p:spPr>
        <p:txBody>
          <a:bodyPr>
            <a:normAutofit fontScale="90000"/>
          </a:bodyPr>
          <a:lstStyle/>
          <a:p>
            <a:r>
              <a:rPr lang="en-US" altLang="en-US" sz="6600" dirty="0" smtClean="0">
                <a:solidFill>
                  <a:srgbClr val="33CC33"/>
                </a:solidFill>
                <a:latin typeface="Love Ya Like A Sister" pitchFamily="2" charset="0"/>
              </a:rPr>
              <a:t>Lots of Options!</a:t>
            </a:r>
            <a:endParaRPr lang="en-US" altLang="en-US" dirty="0" smtClean="0">
              <a:solidFill>
                <a:srgbClr val="33CC33"/>
              </a:solidFill>
              <a:latin typeface="Love Ya Like A Sister" pitchFamily="2" charset="0"/>
            </a:endParaRPr>
          </a:p>
        </p:txBody>
      </p:sp>
      <p:pic>
        <p:nvPicPr>
          <p:cNvPr id="63491" name="Picture 3" descr="proj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2000306"/>
            <a:ext cx="3657600" cy="2282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492" name="Picture 4" descr="hayedging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53205" y="1943156"/>
            <a:ext cx="2608263" cy="23395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493" name="Picture 5"/>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0"/>
            <a:ext cx="4287838" cy="2000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AFD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3494" name="Picture 7" descr="cylindersmall"/>
          <p:cNvPicPr>
            <a:picLocks noGrp="1" noChangeAspect="1" noChangeArrowheads="1"/>
          </p:cNvPicPr>
          <p:nvPr>
            <p:ph sz="half" idx="2"/>
          </p:nvPr>
        </p:nvPicPr>
        <p:blipFill>
          <a:blip r:embed="rId6">
            <a:extLst>
              <a:ext uri="{28A0092B-C50C-407E-A947-70E740481C1C}">
                <a14:useLocalDpi xmlns:a14="http://schemas.microsoft.com/office/drawing/2010/main"/>
              </a:ext>
            </a:extLst>
          </a:blip>
          <a:srcRect/>
          <a:stretch>
            <a:fillRect/>
          </a:stretch>
        </p:blipFill>
        <p:spPr>
          <a:xfrm>
            <a:off x="2" y="2000306"/>
            <a:ext cx="2998788" cy="228242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descr="D:\TGEG\Conferences\SOS\McDougle  11-14-12 002.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76600" y="4296966"/>
            <a:ext cx="5867400" cy="2575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3" descr="D:\TGEG\Conferences\SOS\Nov 27 and 28 GF and McD 070.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9050" y="4282678"/>
            <a:ext cx="3295650" cy="2575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8504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63493"/>
                                        </p:tgtEl>
                                        <p:attrNameLst>
                                          <p:attrName>style.visibility</p:attrName>
                                        </p:attrNameLst>
                                      </p:cBhvr>
                                      <p:to>
                                        <p:strVal val="visible"/>
                                      </p:to>
                                    </p:set>
                                    <p:anim calcmode="lin" valueType="num">
                                      <p:cBhvr additive="base">
                                        <p:cTn id="11" dur="500" fill="hold"/>
                                        <p:tgtEl>
                                          <p:spTgt spid="63493"/>
                                        </p:tgtEl>
                                        <p:attrNameLst>
                                          <p:attrName>ppt_x</p:attrName>
                                        </p:attrNameLst>
                                      </p:cBhvr>
                                      <p:tavLst>
                                        <p:tav tm="0">
                                          <p:val>
                                            <p:strVal val="1+#ppt_w/2"/>
                                          </p:val>
                                        </p:tav>
                                        <p:tav tm="100000">
                                          <p:val>
                                            <p:strVal val="#ppt_x"/>
                                          </p:val>
                                        </p:tav>
                                      </p:tavLst>
                                    </p:anim>
                                    <p:anim calcmode="lin" valueType="num">
                                      <p:cBhvr additive="base">
                                        <p:cTn id="12" dur="500" fill="hold"/>
                                        <p:tgtEl>
                                          <p:spTgt spid="63493"/>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3494"/>
                                        </p:tgtEl>
                                        <p:attrNameLst>
                                          <p:attrName>style.visibility</p:attrName>
                                        </p:attrNameLst>
                                      </p:cBhvr>
                                      <p:to>
                                        <p:strVal val="visible"/>
                                      </p:to>
                                    </p:set>
                                    <p:anim calcmode="lin" valueType="num">
                                      <p:cBhvr additive="base">
                                        <p:cTn id="15" dur="500" fill="hold"/>
                                        <p:tgtEl>
                                          <p:spTgt spid="63494"/>
                                        </p:tgtEl>
                                        <p:attrNameLst>
                                          <p:attrName>ppt_x</p:attrName>
                                        </p:attrNameLst>
                                      </p:cBhvr>
                                      <p:tavLst>
                                        <p:tav tm="0">
                                          <p:val>
                                            <p:strVal val="0-#ppt_w/2"/>
                                          </p:val>
                                        </p:tav>
                                        <p:tav tm="100000">
                                          <p:val>
                                            <p:strVal val="#ppt_x"/>
                                          </p:val>
                                        </p:tav>
                                      </p:tavLst>
                                    </p:anim>
                                    <p:anim calcmode="lin" valueType="num">
                                      <p:cBhvr additive="base">
                                        <p:cTn id="16" dur="500" fill="hold"/>
                                        <p:tgtEl>
                                          <p:spTgt spid="63494"/>
                                        </p:tgtEl>
                                        <p:attrNameLst>
                                          <p:attrName>ppt_y</p:attrName>
                                        </p:attrNameLst>
                                      </p:cBhvr>
                                      <p:tavLst>
                                        <p:tav tm="0">
                                          <p:val>
                                            <p:strVal val="#ppt_y"/>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63492"/>
                                        </p:tgtEl>
                                        <p:attrNameLst>
                                          <p:attrName>style.visibility</p:attrName>
                                        </p:attrNameLst>
                                      </p:cBhvr>
                                      <p:to>
                                        <p:strVal val="visible"/>
                                      </p:to>
                                    </p:set>
                                    <p:anim calcmode="lin" valueType="num">
                                      <p:cBhvr additive="base">
                                        <p:cTn id="27" dur="500" fill="hold"/>
                                        <p:tgtEl>
                                          <p:spTgt spid="63492"/>
                                        </p:tgtEl>
                                        <p:attrNameLst>
                                          <p:attrName>ppt_x</p:attrName>
                                        </p:attrNameLst>
                                      </p:cBhvr>
                                      <p:tavLst>
                                        <p:tav tm="0">
                                          <p:val>
                                            <p:strVal val="1+#ppt_w/2"/>
                                          </p:val>
                                        </p:tav>
                                        <p:tav tm="100000">
                                          <p:val>
                                            <p:strVal val="#ppt_x"/>
                                          </p:val>
                                        </p:tav>
                                      </p:tavLst>
                                    </p:anim>
                                    <p:anim calcmode="lin" valueType="num">
                                      <p:cBhvr additive="base">
                                        <p:cTn id="28" dur="500" fill="hold"/>
                                        <p:tgtEl>
                                          <p:spTgt spid="634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514600" y="381000"/>
            <a:ext cx="6553200" cy="1143000"/>
          </a:xfrm>
        </p:spPr>
        <p:txBody>
          <a:bodyPr>
            <a:normAutofit fontScale="90000"/>
          </a:bodyPr>
          <a:lstStyle/>
          <a:p>
            <a:r>
              <a:rPr lang="en-US" altLang="en-US" sz="6000" dirty="0" smtClean="0">
                <a:solidFill>
                  <a:srgbClr val="00B050"/>
                </a:solidFill>
                <a:latin typeface="Love Ya Like A Sister" pitchFamily="2" charset="0"/>
              </a:rPr>
              <a:t>Quick &amp; Easy Garden Kit</a:t>
            </a:r>
          </a:p>
        </p:txBody>
      </p:sp>
      <p:sp>
        <p:nvSpPr>
          <p:cNvPr id="798724" name="Rectangle 4"/>
          <p:cNvSpPr>
            <a:spLocks noGrp="1" noChangeArrowheads="1"/>
          </p:cNvSpPr>
          <p:nvPr>
            <p:ph type="body" sz="half" idx="1"/>
          </p:nvPr>
        </p:nvSpPr>
        <p:spPr>
          <a:xfrm>
            <a:off x="3276600" y="2021596"/>
            <a:ext cx="6477000" cy="2019300"/>
          </a:xfrm>
        </p:spPr>
        <p:txBody>
          <a:bodyPr>
            <a:normAutofit fontScale="40000" lnSpcReduction="20000"/>
          </a:bodyPr>
          <a:lstStyle/>
          <a:p>
            <a:pPr>
              <a:buClr>
                <a:srgbClr val="00B050"/>
              </a:buClr>
              <a:buSzPct val="150000"/>
              <a:buFont typeface="Arial" panose="020B0604020202020204" pitchFamily="34" charset="0"/>
              <a:buChar char="•"/>
              <a:defRPr/>
            </a:pPr>
            <a:r>
              <a:rPr lang="en-US" sz="10000" b="1" dirty="0">
                <a:solidFill>
                  <a:srgbClr val="FF9900"/>
                </a:solidFill>
                <a:latin typeface="Arial" panose="020B0604020202020204" pitchFamily="34" charset="0"/>
                <a:cs typeface="Arial" panose="020B0604020202020204" pitchFamily="34" charset="0"/>
              </a:rPr>
              <a:t>Getting </a:t>
            </a:r>
            <a:r>
              <a:rPr lang="en-US" sz="10000" b="1" dirty="0" smtClean="0">
                <a:solidFill>
                  <a:srgbClr val="FF9900"/>
                </a:solidFill>
                <a:latin typeface="Arial" panose="020B0604020202020204" pitchFamily="34" charset="0"/>
                <a:cs typeface="Arial" panose="020B0604020202020204" pitchFamily="34" charset="0"/>
              </a:rPr>
              <a:t>Materials</a:t>
            </a:r>
          </a:p>
          <a:p>
            <a:pPr>
              <a:buClr>
                <a:srgbClr val="00B050"/>
              </a:buClr>
              <a:buSzPct val="150000"/>
              <a:buFont typeface="Arial" panose="020B0604020202020204" pitchFamily="34" charset="0"/>
              <a:buChar char="•"/>
              <a:defRPr/>
            </a:pPr>
            <a:r>
              <a:rPr lang="en-US" sz="10000" b="1" dirty="0" smtClean="0">
                <a:solidFill>
                  <a:srgbClr val="FF9900"/>
                </a:solidFill>
                <a:latin typeface="Arial" panose="020B0604020202020204" pitchFamily="34" charset="0"/>
                <a:cs typeface="Arial" panose="020B0604020202020204" pitchFamily="34" charset="0"/>
              </a:rPr>
              <a:t>Building the Garden</a:t>
            </a:r>
          </a:p>
          <a:p>
            <a:pPr>
              <a:buClr>
                <a:srgbClr val="00B050"/>
              </a:buClr>
              <a:buSzPct val="150000"/>
              <a:buFont typeface="Arial" panose="020B0604020202020204" pitchFamily="34" charset="0"/>
              <a:buChar char="•"/>
              <a:defRPr/>
            </a:pPr>
            <a:r>
              <a:rPr lang="en-US" sz="10000" b="1" dirty="0" smtClean="0">
                <a:solidFill>
                  <a:srgbClr val="FF9900"/>
                </a:solidFill>
                <a:latin typeface="Arial" panose="020B0604020202020204" pitchFamily="34" charset="0"/>
                <a:cs typeface="Arial" panose="020B0604020202020204" pitchFamily="34" charset="0"/>
              </a:rPr>
              <a:t>Planting It</a:t>
            </a:r>
            <a:endParaRPr lang="en-US" altLang="en-US" sz="10000" b="1" dirty="0">
              <a:solidFill>
                <a:srgbClr val="FF9900"/>
              </a:solidFill>
              <a:latin typeface="Arial" panose="020B0604020202020204" pitchFamily="34" charset="0"/>
              <a:cs typeface="Arial" panose="020B0604020202020204" pitchFamily="34" charset="0"/>
            </a:endParaRPr>
          </a:p>
          <a:p>
            <a:pPr>
              <a:buClr>
                <a:srgbClr val="00B050"/>
              </a:buClr>
              <a:buSzPct val="150000"/>
              <a:buFont typeface="Arial" panose="020B0604020202020204" pitchFamily="34" charset="0"/>
              <a:buChar char="•"/>
              <a:defRPr/>
            </a:pPr>
            <a:endParaRPr lang="en-US" altLang="en-US" sz="4000" b="1" dirty="0" smtClean="0">
              <a:solidFill>
                <a:schemeClr val="accent4">
                  <a:lumMod val="50000"/>
                  <a:lumOff val="50000"/>
                </a:schemeClr>
              </a:solidFill>
              <a:latin typeface="Arial" panose="020B0604020202020204" pitchFamily="34" charset="0"/>
              <a:cs typeface="Arial" panose="020B0604020202020204" pitchFamily="34" charset="0"/>
            </a:endParaRPr>
          </a:p>
        </p:txBody>
      </p:sp>
      <p:pic>
        <p:nvPicPr>
          <p:cNvPr id="53252" name="Picture 4" descr="texas grow eat go logo learn an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75491" y="4514850"/>
            <a:ext cx="1957387"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27" y="4331062"/>
            <a:ext cx="4651375" cy="2514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35290" y="4355307"/>
            <a:ext cx="3325812" cy="25026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67400" y="4355307"/>
            <a:ext cx="3200400" cy="25026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246178">
            <a:off x="123526" y="262460"/>
            <a:ext cx="3447011" cy="1586258"/>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2" name="Rectangle 11"/>
          <p:cNvSpPr/>
          <p:nvPr/>
        </p:nvSpPr>
        <p:spPr>
          <a:xfrm>
            <a:off x="1435897" y="3886200"/>
            <a:ext cx="7596982" cy="523220"/>
          </a:xfrm>
          <a:prstGeom prst="rect">
            <a:avLst/>
          </a:prstGeom>
        </p:spPr>
        <p:txBody>
          <a:bodyPr wrap="square">
            <a:spAutoFit/>
          </a:bodyPr>
          <a:lstStyle/>
          <a:p>
            <a:pPr>
              <a:buClr>
                <a:srgbClr val="B877ED"/>
              </a:buClr>
              <a:buSzPct val="150000"/>
              <a:defRPr/>
            </a:pPr>
            <a:r>
              <a:rPr lang="en-US" altLang="en-US" sz="2800" i="1" dirty="0">
                <a:solidFill>
                  <a:srgbClr val="009900"/>
                </a:solidFill>
                <a:cs typeface="Arial" panose="020B0604020202020204" pitchFamily="34" charset="0"/>
              </a:rPr>
              <a:t>w</a:t>
            </a:r>
            <a:r>
              <a:rPr lang="en-US" altLang="en-US" sz="2800" i="1" dirty="0" smtClean="0">
                <a:solidFill>
                  <a:srgbClr val="009900"/>
                </a:solidFill>
                <a:cs typeface="Arial" panose="020B0604020202020204" pitchFamily="34" charset="0"/>
              </a:rPr>
              <a:t>ith the help of one volunteer with a drill!</a:t>
            </a:r>
            <a:endParaRPr lang="en-US" altLang="en-US" sz="2800" i="1" dirty="0">
              <a:solidFill>
                <a:srgbClr val="009900"/>
              </a:solidFill>
              <a:cs typeface="Arial" panose="020B0604020202020204" pitchFamily="34" charset="0"/>
            </a:endParaRPr>
          </a:p>
        </p:txBody>
      </p:sp>
      <p:sp>
        <p:nvSpPr>
          <p:cNvPr id="13" name="Rectangle 2"/>
          <p:cNvSpPr txBox="1">
            <a:spLocks noChangeArrowheads="1"/>
          </p:cNvSpPr>
          <p:nvPr/>
        </p:nvSpPr>
        <p:spPr>
          <a:xfrm>
            <a:off x="206378" y="2296633"/>
            <a:ext cx="272891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2800" dirty="0" smtClean="0">
                <a:solidFill>
                  <a:srgbClr val="00B050"/>
                </a:solidFill>
                <a:latin typeface="Love Ya Like A Sister" pitchFamily="2" charset="0"/>
              </a:rPr>
              <a:t>Provides</a:t>
            </a:r>
            <a:br>
              <a:rPr lang="en-US" altLang="en-US" sz="2800" dirty="0" smtClean="0">
                <a:solidFill>
                  <a:srgbClr val="00B050"/>
                </a:solidFill>
                <a:latin typeface="Love Ya Like A Sister" pitchFamily="2" charset="0"/>
              </a:rPr>
            </a:br>
            <a:r>
              <a:rPr lang="en-US" altLang="en-US" sz="2800" dirty="0" smtClean="0">
                <a:solidFill>
                  <a:srgbClr val="00B050"/>
                </a:solidFill>
                <a:latin typeface="Love Ya Like A Sister" pitchFamily="2" charset="0"/>
              </a:rPr>
              <a:t>teachers</a:t>
            </a:r>
          </a:p>
          <a:p>
            <a:pPr algn="r"/>
            <a:r>
              <a:rPr lang="en-US" altLang="en-US" sz="2800" dirty="0" smtClean="0">
                <a:solidFill>
                  <a:srgbClr val="00B050"/>
                </a:solidFill>
                <a:latin typeface="Love Ya Like A Sister" pitchFamily="2" charset="0"/>
              </a:rPr>
              <a:t>with</a:t>
            </a:r>
          </a:p>
          <a:p>
            <a:pPr algn="r"/>
            <a:r>
              <a:rPr lang="en-US" altLang="en-US" sz="2800" dirty="0" smtClean="0">
                <a:solidFill>
                  <a:srgbClr val="00B050"/>
                </a:solidFill>
                <a:latin typeface="Love Ya Like A Sister" pitchFamily="2" charset="0"/>
              </a:rPr>
              <a:t>steps on:</a:t>
            </a:r>
          </a:p>
        </p:txBody>
      </p:sp>
    </p:spTree>
    <p:extLst>
      <p:ext uri="{BB962C8B-B14F-4D97-AF65-F5344CB8AC3E}">
        <p14:creationId xmlns:p14="http://schemas.microsoft.com/office/powerpoint/2010/main" val="1638130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anim calcmode="lin" valueType="num">
                                      <p:cBhvr>
                                        <p:cTn id="8" dur="250" fill="hold"/>
                                        <p:tgtEl>
                                          <p:spTgt spid="12"/>
                                        </p:tgtEl>
                                        <p:attrNameLst>
                                          <p:attrName>ppt_x</p:attrName>
                                        </p:attrNameLst>
                                      </p:cBhvr>
                                      <p:tavLst>
                                        <p:tav tm="0">
                                          <p:val>
                                            <p:strVal val="#ppt_x"/>
                                          </p:val>
                                        </p:tav>
                                        <p:tav tm="100000">
                                          <p:val>
                                            <p:strVal val="#ppt_x"/>
                                          </p:val>
                                        </p:tav>
                                      </p:tavLst>
                                    </p:anim>
                                    <p:anim calcmode="lin" valueType="num">
                                      <p:cBhvr>
                                        <p:cTn id="9" dur="2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2228" name="Picture 4" descr="texas grow eat go logo learn an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75491" y="4514850"/>
            <a:ext cx="1957387"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24" name="Rectangle 4"/>
          <p:cNvSpPr>
            <a:spLocks noGrp="1" noChangeArrowheads="1"/>
          </p:cNvSpPr>
          <p:nvPr>
            <p:ph type="body" sz="half" idx="1"/>
          </p:nvPr>
        </p:nvSpPr>
        <p:spPr>
          <a:xfrm>
            <a:off x="4191000" y="3429000"/>
            <a:ext cx="6477000" cy="971550"/>
          </a:xfrm>
        </p:spPr>
        <p:txBody>
          <a:bodyPr>
            <a:noAutofit/>
          </a:bodyPr>
          <a:lstStyle/>
          <a:p>
            <a:pPr marL="169863" indent="-169863">
              <a:buClr>
                <a:srgbClr val="FF9900"/>
              </a:buClr>
              <a:buSzPct val="140000"/>
              <a:defRPr/>
            </a:pPr>
            <a:r>
              <a:rPr lang="en-US" altLang="en-US" sz="4000" dirty="0" smtClean="0">
                <a:solidFill>
                  <a:srgbClr val="33CC33"/>
                </a:solidFill>
                <a:latin typeface="Arial" panose="020B0604020202020204" pitchFamily="34" charset="0"/>
                <a:cs typeface="Arial" panose="020B0604020202020204" pitchFamily="34" charset="0"/>
              </a:rPr>
              <a:t> Simple</a:t>
            </a:r>
          </a:p>
          <a:p>
            <a:pPr marL="169863" indent="-169863">
              <a:buClr>
                <a:srgbClr val="FF9900"/>
              </a:buClr>
              <a:buSzPct val="140000"/>
              <a:defRPr/>
            </a:pPr>
            <a:r>
              <a:rPr lang="en-US" altLang="en-US" sz="4000" dirty="0" smtClean="0">
                <a:solidFill>
                  <a:srgbClr val="33CC33"/>
                </a:solidFill>
                <a:latin typeface="Arial" panose="020B0604020202020204" pitchFamily="34" charset="0"/>
                <a:cs typeface="Arial" panose="020B0604020202020204" pitchFamily="34" charset="0"/>
              </a:rPr>
              <a:t> Easy</a:t>
            </a:r>
          </a:p>
          <a:p>
            <a:pPr marL="169863" indent="-169863">
              <a:buClr>
                <a:srgbClr val="FF9900"/>
              </a:buClr>
              <a:buSzPct val="140000"/>
              <a:defRPr/>
            </a:pPr>
            <a:r>
              <a:rPr lang="en-US" altLang="en-US" sz="4000" dirty="0" smtClean="0">
                <a:solidFill>
                  <a:srgbClr val="33CC33"/>
                </a:solidFill>
                <a:latin typeface="Arial" panose="020B0604020202020204" pitchFamily="34" charset="0"/>
                <a:cs typeface="Arial" panose="020B0604020202020204" pitchFamily="34" charset="0"/>
              </a:rPr>
              <a:t> Quick</a:t>
            </a:r>
          </a:p>
          <a:p>
            <a:pPr marL="169863" indent="-169863">
              <a:buClr>
                <a:srgbClr val="FF9900"/>
              </a:buClr>
              <a:buSzPct val="140000"/>
              <a:defRPr/>
            </a:pPr>
            <a:r>
              <a:rPr lang="en-US" altLang="en-US" sz="4000" dirty="0" smtClean="0">
                <a:solidFill>
                  <a:srgbClr val="33CC33"/>
                </a:solidFill>
                <a:effectLst>
                  <a:glow rad="101600">
                    <a:schemeClr val="bg1">
                      <a:alpha val="60000"/>
                    </a:schemeClr>
                  </a:glow>
                </a:effectLst>
                <a:latin typeface="Arial" panose="020B0604020202020204" pitchFamily="34" charset="0"/>
                <a:cs typeface="Arial" panose="020B0604020202020204" pitchFamily="34" charset="0"/>
              </a:rPr>
              <a:t> Inexpensive</a:t>
            </a:r>
          </a:p>
        </p:txBody>
      </p:sp>
      <p:pic>
        <p:nvPicPr>
          <p:cNvPr id="6" name="Picture 3"/>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246178">
            <a:off x="123526" y="262460"/>
            <a:ext cx="3447011" cy="1586258"/>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Rectangle 6"/>
          <p:cNvSpPr/>
          <p:nvPr/>
        </p:nvSpPr>
        <p:spPr>
          <a:xfrm>
            <a:off x="304800" y="1981200"/>
            <a:ext cx="8229600" cy="1477328"/>
          </a:xfrm>
          <a:prstGeom prst="rect">
            <a:avLst/>
          </a:prstGeom>
        </p:spPr>
        <p:txBody>
          <a:bodyPr wrap="square">
            <a:spAutoFit/>
          </a:bodyPr>
          <a:lstStyle/>
          <a:p>
            <a:pPr>
              <a:buClr>
                <a:srgbClr val="B877ED"/>
              </a:buClr>
              <a:buSzPct val="150000"/>
              <a:defRPr/>
            </a:pPr>
            <a:r>
              <a:rPr lang="en-US" altLang="en-US" sz="4500" b="1" dirty="0" smtClean="0">
                <a:solidFill>
                  <a:srgbClr val="FF9900"/>
                </a:solidFill>
                <a:cs typeface="Arial" panose="020B0604020202020204" pitchFamily="34" charset="0"/>
              </a:rPr>
              <a:t>The LGEG school garden project specifically designed to be:</a:t>
            </a:r>
            <a:endParaRPr lang="en-US" altLang="en-US" sz="4500" b="1" dirty="0">
              <a:solidFill>
                <a:srgbClr val="FF9900"/>
              </a:solidFill>
              <a:cs typeface="Arial" panose="020B0604020202020204" pitchFamily="34" charset="0"/>
            </a:endParaRP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rcRect l="-11834"/>
          <a:stretch>
            <a:fillRect/>
          </a:stretch>
        </p:blipFill>
        <p:spPr bwMode="auto">
          <a:xfrm>
            <a:off x="-1371597" y="3518779"/>
            <a:ext cx="5544393" cy="334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026373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8" descr="potato boy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0"/>
            <a:ext cx="873477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555" name="Rectangle 15"/>
          <p:cNvSpPr>
            <a:spLocks noChangeArrowheads="1"/>
          </p:cNvSpPr>
          <p:nvPr/>
        </p:nvSpPr>
        <p:spPr bwMode="auto">
          <a:xfrm>
            <a:off x="6739470" y="0"/>
            <a:ext cx="2404533" cy="6858000"/>
          </a:xfrm>
          <a:prstGeom prst="rect">
            <a:avLst/>
          </a:prstGeom>
          <a:solidFill>
            <a:schemeClr val="bg1"/>
          </a:solidFill>
          <a:ln w="9525" algn="ctr">
            <a:solidFill>
              <a:schemeClr val="tx1"/>
            </a:solidFill>
            <a:round/>
            <a:headEnd/>
            <a:tailEnd/>
          </a:ln>
        </p:spPr>
        <p:txBody>
          <a:bodyPr/>
          <a:lstStyle>
            <a:lvl1pPr eaLnBrk="0" hangingPunct="0">
              <a:spcBef>
                <a:spcPct val="20000"/>
              </a:spcBef>
              <a:buChar char="•"/>
              <a:defRPr sz="3800">
                <a:solidFill>
                  <a:srgbClr val="33CC33"/>
                </a:solidFill>
                <a:latin typeface="Albertus Medium" pitchFamily="34" charset="0"/>
              </a:defRPr>
            </a:lvl1pPr>
            <a:lvl2pPr marL="742950" indent="-285750" eaLnBrk="0" hangingPunct="0">
              <a:spcBef>
                <a:spcPct val="20000"/>
              </a:spcBef>
              <a:buChar char="–"/>
              <a:defRPr sz="2800">
                <a:solidFill>
                  <a:srgbClr val="FFFFFF"/>
                </a:solidFill>
                <a:latin typeface="Albertus Medium" pitchFamily="34" charset="0"/>
              </a:defRPr>
            </a:lvl2pPr>
            <a:lvl3pPr marL="1143000" indent="-228600" eaLnBrk="0" hangingPunct="0">
              <a:spcBef>
                <a:spcPct val="20000"/>
              </a:spcBef>
              <a:buChar char="•"/>
              <a:defRPr sz="2400">
                <a:solidFill>
                  <a:srgbClr val="FFFFFF"/>
                </a:solidFill>
                <a:latin typeface="Albertus Medium" pitchFamily="34" charset="0"/>
              </a:defRPr>
            </a:lvl3pPr>
            <a:lvl4pPr marL="1600200" indent="-228600" eaLnBrk="0" hangingPunct="0">
              <a:spcBef>
                <a:spcPct val="20000"/>
              </a:spcBef>
              <a:buChar char="–"/>
              <a:defRPr sz="2000">
                <a:solidFill>
                  <a:srgbClr val="FFFFFF"/>
                </a:solidFill>
                <a:latin typeface="Albertus Medium" pitchFamily="34" charset="0"/>
              </a:defRPr>
            </a:lvl4pPr>
            <a:lvl5pPr marL="2057400" indent="-228600" eaLnBrk="0" hangingPunct="0">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lgn="ctr" fontAlgn="base">
              <a:spcBef>
                <a:spcPct val="0"/>
              </a:spcBef>
              <a:spcAft>
                <a:spcPct val="0"/>
              </a:spcAft>
              <a:buFontTx/>
              <a:buNone/>
            </a:pPr>
            <a:endParaRPr lang="en-US" altLang="en-US" sz="1600" smtClean="0">
              <a:solidFill>
                <a:srgbClr val="333300"/>
              </a:solidFill>
              <a:latin typeface="Times New Roman" pitchFamily="18" charset="0"/>
              <a:cs typeface="Arial" pitchFamily="34" charset="0"/>
            </a:endParaRPr>
          </a:p>
        </p:txBody>
      </p:sp>
      <p:pic>
        <p:nvPicPr>
          <p:cNvPr id="151556" name="Picture 8" descr="potato boy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04271" y="0"/>
            <a:ext cx="969434"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1557" name="Group 16"/>
          <p:cNvGrpSpPr>
            <a:grpSpLocks/>
          </p:cNvGrpSpPr>
          <p:nvPr/>
        </p:nvGrpSpPr>
        <p:grpSpPr bwMode="auto">
          <a:xfrm>
            <a:off x="-416183" y="76220"/>
            <a:ext cx="9560183" cy="6781780"/>
            <a:chOff x="0" y="-50632"/>
            <a:chExt cx="107545" cy="67827"/>
          </a:xfrm>
        </p:grpSpPr>
        <p:grpSp>
          <p:nvGrpSpPr>
            <p:cNvPr id="151562" name="Group 12"/>
            <p:cNvGrpSpPr>
              <a:grpSpLocks/>
            </p:cNvGrpSpPr>
            <p:nvPr/>
          </p:nvGrpSpPr>
          <p:grpSpPr bwMode="auto">
            <a:xfrm>
              <a:off x="80698" y="-50632"/>
              <a:ext cx="26847" cy="44741"/>
              <a:chOff x="76890" y="-50660"/>
              <a:chExt cx="26848" cy="44770"/>
            </a:xfrm>
          </p:grpSpPr>
          <p:pic>
            <p:nvPicPr>
              <p:cNvPr id="151564" name="Picture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021" y="-25309"/>
                <a:ext cx="24948" cy="11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1565" name="Picture 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176" y="-32358"/>
                <a:ext cx="24691" cy="66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1567" name="Picture 3"/>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1533" y="-50660"/>
                <a:ext cx="19812" cy="9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1568" name="Picture 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890" y="-12531"/>
                <a:ext cx="26848" cy="66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51563" name="Rectangle 15"/>
            <p:cNvSpPr>
              <a:spLocks noChangeArrowheads="1"/>
            </p:cNvSpPr>
            <p:nvPr/>
          </p:nvSpPr>
          <p:spPr bwMode="auto">
            <a:xfrm>
              <a:off x="0" y="762"/>
              <a:ext cx="77831" cy="16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nchor="ctr"/>
            <a:lstStyle>
              <a:lvl1pPr eaLnBrk="0" hangingPunct="0">
                <a:spcBef>
                  <a:spcPct val="20000"/>
                </a:spcBef>
                <a:buChar char="•"/>
                <a:defRPr sz="3800">
                  <a:solidFill>
                    <a:srgbClr val="33CC33"/>
                  </a:solidFill>
                  <a:latin typeface="Albertus Medium" pitchFamily="34" charset="0"/>
                </a:defRPr>
              </a:lvl1pPr>
              <a:lvl2pPr marL="742950" indent="-285750" eaLnBrk="0" hangingPunct="0">
                <a:spcBef>
                  <a:spcPct val="20000"/>
                </a:spcBef>
                <a:buChar char="–"/>
                <a:defRPr sz="2800">
                  <a:solidFill>
                    <a:srgbClr val="FFFFFF"/>
                  </a:solidFill>
                  <a:latin typeface="Albertus Medium" pitchFamily="34" charset="0"/>
                </a:defRPr>
              </a:lvl2pPr>
              <a:lvl3pPr marL="1143000" indent="-228600" eaLnBrk="0" hangingPunct="0">
                <a:spcBef>
                  <a:spcPct val="20000"/>
                </a:spcBef>
                <a:buChar char="•"/>
                <a:defRPr sz="2400">
                  <a:solidFill>
                    <a:srgbClr val="FFFFFF"/>
                  </a:solidFill>
                  <a:latin typeface="Albertus Medium" pitchFamily="34" charset="0"/>
                </a:defRPr>
              </a:lvl3pPr>
              <a:lvl4pPr marL="1600200" indent="-228600" eaLnBrk="0" hangingPunct="0">
                <a:spcBef>
                  <a:spcPct val="20000"/>
                </a:spcBef>
                <a:buChar char="–"/>
                <a:defRPr sz="2000">
                  <a:solidFill>
                    <a:srgbClr val="FFFFFF"/>
                  </a:solidFill>
                  <a:latin typeface="Albertus Medium" pitchFamily="34" charset="0"/>
                </a:defRPr>
              </a:lvl4pPr>
              <a:lvl5pPr marL="2057400" indent="-228600" eaLnBrk="0" hangingPunct="0">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lgn="ctr" fontAlgn="base">
                <a:spcBef>
                  <a:spcPct val="0"/>
                </a:spcBef>
                <a:spcAft>
                  <a:spcPct val="0"/>
                </a:spcAft>
                <a:buFontTx/>
                <a:buNone/>
              </a:pPr>
              <a:endParaRPr lang="en-US" altLang="en-US" sz="1600" smtClean="0">
                <a:solidFill>
                  <a:srgbClr val="333300"/>
                </a:solidFill>
                <a:latin typeface="Times New Roman" pitchFamily="18" charset="0"/>
                <a:cs typeface="Arial" pitchFamily="34" charset="0"/>
              </a:endParaRPr>
            </a:p>
          </p:txBody>
        </p:sp>
      </p:grpSp>
      <p:pic>
        <p:nvPicPr>
          <p:cNvPr id="151558" name="Picture 3" descr="JMG w clover logo.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47674" y="5874967"/>
            <a:ext cx="2269578" cy="8306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559" name="TextBox 7"/>
          <p:cNvSpPr txBox="1">
            <a:spLocks noChangeArrowheads="1"/>
          </p:cNvSpPr>
          <p:nvPr/>
        </p:nvSpPr>
        <p:spPr bwMode="auto">
          <a:xfrm>
            <a:off x="0" y="0"/>
            <a:ext cx="6847674" cy="1231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gn="ctr" eaLnBrk="0" hangingPunct="0">
              <a:defRPr sz="1600">
                <a:solidFill>
                  <a:srgbClr val="333300"/>
                </a:solidFill>
                <a:latin typeface="Times New Roman" pitchFamily="18" charset="0"/>
              </a:defRPr>
            </a:lvl1pPr>
            <a:lvl2pPr marL="742950" indent="-285750" algn="ctr" eaLnBrk="0" hangingPunct="0">
              <a:defRPr sz="1600">
                <a:solidFill>
                  <a:srgbClr val="333300"/>
                </a:solidFill>
                <a:latin typeface="Times New Roman" pitchFamily="18" charset="0"/>
              </a:defRPr>
            </a:lvl2pPr>
            <a:lvl3pPr marL="1143000" indent="-228600" algn="ctr" eaLnBrk="0" hangingPunct="0">
              <a:defRPr sz="1600">
                <a:solidFill>
                  <a:srgbClr val="333300"/>
                </a:solidFill>
                <a:latin typeface="Times New Roman" pitchFamily="18" charset="0"/>
              </a:defRPr>
            </a:lvl3pPr>
            <a:lvl4pPr marL="1600200" indent="-228600" algn="ctr" eaLnBrk="0" hangingPunct="0">
              <a:defRPr sz="1600">
                <a:solidFill>
                  <a:srgbClr val="333300"/>
                </a:solidFill>
                <a:latin typeface="Times New Roman" pitchFamily="18" charset="0"/>
              </a:defRPr>
            </a:lvl4pPr>
            <a:lvl5pPr marL="2057400" indent="-228600" algn="ctr" eaLnBrk="0" hangingPunct="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pPr algn="l" fontAlgn="base">
              <a:spcBef>
                <a:spcPct val="0"/>
              </a:spcBef>
              <a:spcAft>
                <a:spcPct val="0"/>
              </a:spcAft>
            </a:pPr>
            <a:r>
              <a:rPr lang="en-US" altLang="en-US" sz="3600" dirty="0" smtClean="0">
                <a:solidFill>
                  <a:srgbClr val="FFFFFF"/>
                </a:solidFill>
                <a:latin typeface="Albertus Medium" pitchFamily="34" charset="0"/>
                <a:cs typeface="Arial" pitchFamily="34" charset="0"/>
              </a:rPr>
              <a:t>Research Project: </a:t>
            </a:r>
            <a:r>
              <a:rPr lang="en-US" altLang="en-US" sz="3700" b="1" dirty="0" smtClean="0">
                <a:solidFill>
                  <a:srgbClr val="FFFFFF"/>
                </a:solidFill>
                <a:latin typeface="Albertus Medium" pitchFamily="34" charset="0"/>
                <a:cs typeface="Arial" pitchFamily="34" charset="0"/>
              </a:rPr>
              <a:t>Texas Grow! Eat! Go!</a:t>
            </a:r>
          </a:p>
        </p:txBody>
      </p:sp>
      <p:sp>
        <p:nvSpPr>
          <p:cNvPr id="151560" name="TextBox 7"/>
          <p:cNvSpPr txBox="1">
            <a:spLocks noChangeArrowheads="1"/>
          </p:cNvSpPr>
          <p:nvPr/>
        </p:nvSpPr>
        <p:spPr bwMode="auto">
          <a:xfrm>
            <a:off x="-1783834" y="1072365"/>
            <a:ext cx="100584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ctr" eaLnBrk="0" hangingPunct="0">
              <a:defRPr sz="1600">
                <a:solidFill>
                  <a:srgbClr val="333300"/>
                </a:solidFill>
                <a:latin typeface="Times New Roman" pitchFamily="18" charset="0"/>
              </a:defRPr>
            </a:lvl1pPr>
            <a:lvl2pPr marL="742950" indent="-285750" algn="ctr" eaLnBrk="0" hangingPunct="0">
              <a:defRPr sz="1600">
                <a:solidFill>
                  <a:srgbClr val="333300"/>
                </a:solidFill>
                <a:latin typeface="Times New Roman" pitchFamily="18" charset="0"/>
              </a:defRPr>
            </a:lvl2pPr>
            <a:lvl3pPr marL="1143000" indent="-228600" algn="ctr" eaLnBrk="0" hangingPunct="0">
              <a:defRPr sz="1600">
                <a:solidFill>
                  <a:srgbClr val="333300"/>
                </a:solidFill>
                <a:latin typeface="Times New Roman" pitchFamily="18" charset="0"/>
              </a:defRPr>
            </a:lvl3pPr>
            <a:lvl4pPr marL="1600200" indent="-228600" algn="ctr" eaLnBrk="0" hangingPunct="0">
              <a:defRPr sz="1600">
                <a:solidFill>
                  <a:srgbClr val="333300"/>
                </a:solidFill>
                <a:latin typeface="Times New Roman" pitchFamily="18" charset="0"/>
              </a:defRPr>
            </a:lvl4pPr>
            <a:lvl5pPr marL="2057400" indent="-228600" algn="ctr" eaLnBrk="0" hangingPunct="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pPr fontAlgn="base">
              <a:spcBef>
                <a:spcPct val="0"/>
              </a:spcBef>
              <a:spcAft>
                <a:spcPct val="0"/>
              </a:spcAft>
            </a:pPr>
            <a:r>
              <a:rPr lang="en-US" altLang="en-US" sz="3200" i="1" dirty="0" smtClean="0">
                <a:solidFill>
                  <a:srgbClr val="FFFFFF"/>
                </a:solidFill>
                <a:latin typeface="Albertus Medium" pitchFamily="34" charset="0"/>
                <a:cs typeface="Arial" pitchFamily="34" charset="0"/>
              </a:rPr>
              <a:t>Expansion/Implementation/Research</a:t>
            </a:r>
          </a:p>
          <a:p>
            <a:pPr fontAlgn="base">
              <a:spcBef>
                <a:spcPct val="0"/>
              </a:spcBef>
              <a:spcAft>
                <a:spcPct val="0"/>
              </a:spcAft>
            </a:pPr>
            <a:r>
              <a:rPr lang="en-US" altLang="en-US" sz="3200" i="1" dirty="0" smtClean="0">
                <a:solidFill>
                  <a:srgbClr val="FFFFFF"/>
                </a:solidFill>
                <a:latin typeface="Albertus Medium" pitchFamily="34" charset="0"/>
                <a:cs typeface="Arial" pitchFamily="34" charset="0"/>
              </a:rPr>
              <a:t>Study Project</a:t>
            </a:r>
          </a:p>
        </p:txBody>
      </p:sp>
      <p:pic>
        <p:nvPicPr>
          <p:cNvPr id="16" name="Picture 2" descr="green logo.jpg"/>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5902" y="3694176"/>
            <a:ext cx="2167467" cy="3163824"/>
          </a:xfrm>
          <a:prstGeom prst="rect">
            <a:avLst/>
          </a:prstGeom>
          <a:noFill/>
          <a:ln>
            <a:noFill/>
          </a:ln>
          <a:effectLst>
            <a:glow rad="139700">
              <a:schemeClr val="bg1">
                <a:alpha val="40000"/>
              </a:schemeClr>
            </a:glo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6"/>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773242" y="1143000"/>
            <a:ext cx="2269254" cy="7184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8" name="Picture 2" descr="S:\PICTURES\00 Other Logos\WAT-large-color.jpg"/>
          <p:cNvPicPr>
            <a:picLocks noChangeAspect="1" noChangeArrowheads="1"/>
          </p:cNvPicPr>
          <p:nvPr/>
        </p:nvPicPr>
        <p:blipFill>
          <a:blip r:embed="rId12" cstate="screen">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6915051" y="4780996"/>
            <a:ext cx="1981199" cy="86785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2660880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0"/>
            <a:ext cx="8763000" cy="1143000"/>
          </a:xfrm>
        </p:spPr>
        <p:txBody>
          <a:bodyPr/>
          <a:lstStyle/>
          <a:p>
            <a:r>
              <a:rPr lang="en-US" altLang="en-US" sz="4000" smtClean="0">
                <a:solidFill>
                  <a:srgbClr val="00B050"/>
                </a:solidFill>
                <a:latin typeface="Love Ya Like A Sister" pitchFamily="2" charset="0"/>
              </a:rPr>
              <a:t>Quick &amp; Easy Garden Kit</a:t>
            </a:r>
          </a:p>
        </p:txBody>
      </p:sp>
      <p:sp>
        <p:nvSpPr>
          <p:cNvPr id="798724" name="Rectangle 4"/>
          <p:cNvSpPr>
            <a:spLocks noGrp="1" noChangeArrowheads="1"/>
          </p:cNvSpPr>
          <p:nvPr>
            <p:ph type="body" sz="half" idx="1"/>
          </p:nvPr>
        </p:nvSpPr>
        <p:spPr>
          <a:xfrm>
            <a:off x="381003" y="838200"/>
            <a:ext cx="8422923" cy="1227138"/>
          </a:xfrm>
        </p:spPr>
        <p:txBody>
          <a:bodyPr>
            <a:normAutofit fontScale="47500" lnSpcReduction="20000"/>
          </a:bodyPr>
          <a:lstStyle/>
          <a:p>
            <a:pPr>
              <a:buClr>
                <a:srgbClr val="00B050"/>
              </a:buClr>
              <a:buSzPct val="150000"/>
              <a:buFont typeface="Arial" panose="020B0604020202020204" pitchFamily="34" charset="0"/>
              <a:buChar char="•"/>
              <a:defRPr/>
            </a:pPr>
            <a:r>
              <a:rPr lang="en-US" b="1" dirty="0">
                <a:solidFill>
                  <a:schemeClr val="accent4">
                    <a:lumMod val="50000"/>
                    <a:lumOff val="50000"/>
                  </a:schemeClr>
                </a:solidFill>
                <a:latin typeface="Arial" panose="020B0604020202020204" pitchFamily="34" charset="0"/>
                <a:cs typeface="Arial" panose="020B0604020202020204" pitchFamily="34" charset="0"/>
              </a:rPr>
              <a:t>Getting </a:t>
            </a:r>
            <a:r>
              <a:rPr lang="en-US" b="1" dirty="0" smtClean="0">
                <a:solidFill>
                  <a:schemeClr val="accent4">
                    <a:lumMod val="50000"/>
                    <a:lumOff val="50000"/>
                  </a:schemeClr>
                </a:solidFill>
                <a:latin typeface="Arial" panose="020B0604020202020204" pitchFamily="34" charset="0"/>
                <a:cs typeface="Arial" panose="020B0604020202020204" pitchFamily="34" charset="0"/>
              </a:rPr>
              <a:t>Materials: What are we growing?</a:t>
            </a:r>
            <a:r>
              <a:rPr lang="en-US" sz="4000" b="1" dirty="0" smtClean="0">
                <a:solidFill>
                  <a:schemeClr val="accent4">
                    <a:lumMod val="50000"/>
                    <a:lumOff val="50000"/>
                  </a:schemeClr>
                </a:solidFill>
                <a:latin typeface="Arial" panose="020B0604020202020204" pitchFamily="34" charset="0"/>
                <a:cs typeface="Arial" panose="020B0604020202020204" pitchFamily="34" charset="0"/>
              </a:rPr>
              <a:t/>
            </a:r>
            <a:br>
              <a:rPr lang="en-US" sz="4000" b="1" dirty="0" smtClean="0">
                <a:solidFill>
                  <a:schemeClr val="accent4">
                    <a:lumMod val="50000"/>
                    <a:lumOff val="50000"/>
                  </a:schemeClr>
                </a:solidFill>
                <a:latin typeface="Arial" panose="020B0604020202020204" pitchFamily="34" charset="0"/>
                <a:cs typeface="Arial" panose="020B0604020202020204" pitchFamily="34" charset="0"/>
              </a:rPr>
            </a:br>
            <a:r>
              <a:rPr lang="en-US" b="1" dirty="0" smtClean="0">
                <a:solidFill>
                  <a:schemeClr val="accent4">
                    <a:lumMod val="50000"/>
                    <a:lumOff val="50000"/>
                  </a:schemeClr>
                </a:solidFill>
                <a:latin typeface="Arial" panose="020B0604020202020204" pitchFamily="34" charset="0"/>
                <a:cs typeface="Arial" panose="020B0604020202020204" pitchFamily="34" charset="0"/>
              </a:rPr>
              <a:t>- </a:t>
            </a:r>
            <a:r>
              <a:rPr lang="en-US" i="1" dirty="0" smtClean="0">
                <a:solidFill>
                  <a:srgbClr val="00CC00"/>
                </a:solidFill>
                <a:latin typeface="Arial" panose="020B0604020202020204" pitchFamily="34" charset="0"/>
                <a:cs typeface="Arial" panose="020B0604020202020204" pitchFamily="34" charset="0"/>
              </a:rPr>
              <a:t>growing 6 seasonal crops</a:t>
            </a:r>
            <a:br>
              <a:rPr lang="en-US" i="1" dirty="0" smtClean="0">
                <a:solidFill>
                  <a:srgbClr val="00CC00"/>
                </a:solidFill>
                <a:latin typeface="Arial" panose="020B0604020202020204" pitchFamily="34" charset="0"/>
                <a:cs typeface="Arial" panose="020B0604020202020204" pitchFamily="34" charset="0"/>
              </a:rPr>
            </a:br>
            <a:r>
              <a:rPr lang="en-US" b="1" i="1" dirty="0" smtClean="0">
                <a:solidFill>
                  <a:schemeClr val="accent4">
                    <a:lumMod val="50000"/>
                    <a:lumOff val="50000"/>
                  </a:schemeClr>
                </a:solidFill>
                <a:latin typeface="Arial" panose="020B0604020202020204" pitchFamily="34" charset="0"/>
                <a:cs typeface="Arial" panose="020B0604020202020204" pitchFamily="34" charset="0"/>
              </a:rPr>
              <a:t>-</a:t>
            </a:r>
            <a:r>
              <a:rPr lang="en-US" i="1" dirty="0" smtClean="0">
                <a:solidFill>
                  <a:srgbClr val="00CC00"/>
                </a:solidFill>
                <a:latin typeface="Arial" panose="020B0604020202020204" pitchFamily="34" charset="0"/>
                <a:cs typeface="Arial" panose="020B0604020202020204" pitchFamily="34" charset="0"/>
              </a:rPr>
              <a:t> 3 square ft. plantings of each</a:t>
            </a:r>
          </a:p>
          <a:p>
            <a:pPr marL="0" indent="0">
              <a:buClr>
                <a:srgbClr val="00B050"/>
              </a:buClr>
              <a:buSzPct val="150000"/>
              <a:buNone/>
              <a:defRPr/>
            </a:pPr>
            <a:r>
              <a:rPr lang="en-US" b="1" i="1" dirty="0" smtClean="0">
                <a:solidFill>
                  <a:schemeClr val="accent4">
                    <a:lumMod val="50000"/>
                    <a:lumOff val="50000"/>
                  </a:schemeClr>
                </a:solidFill>
                <a:latin typeface="Arial" panose="020B0604020202020204" pitchFamily="34" charset="0"/>
                <a:cs typeface="Arial" panose="020B0604020202020204" pitchFamily="34" charset="0"/>
              </a:rPr>
              <a:t>   - </a:t>
            </a:r>
            <a:r>
              <a:rPr lang="en-US" i="1" dirty="0" smtClean="0">
                <a:solidFill>
                  <a:srgbClr val="33CC33"/>
                </a:solidFill>
                <a:latin typeface="Arial" panose="020B0604020202020204" pitchFamily="34" charset="0"/>
                <a:cs typeface="Arial" panose="020B0604020202020204" pitchFamily="34" charset="0"/>
              </a:rPr>
              <a:t>extra space for kids to choice plantings</a:t>
            </a:r>
            <a:endParaRPr lang="en-US" i="1" dirty="0">
              <a:solidFill>
                <a:srgbClr val="33CC33"/>
              </a:solidFill>
              <a:latin typeface="Arial" panose="020B0604020202020204" pitchFamily="34" charset="0"/>
              <a:cs typeface="Arial" panose="020B0604020202020204" pitchFamily="34" charset="0"/>
            </a:endParaRPr>
          </a:p>
          <a:p>
            <a:pPr marL="0" indent="0">
              <a:buClr>
                <a:srgbClr val="00B050"/>
              </a:buClr>
              <a:buSzPct val="150000"/>
              <a:buFont typeface="Monotype Sorts" pitchFamily="2" charset="2"/>
              <a:buNone/>
              <a:defRPr/>
            </a:pPr>
            <a:r>
              <a:rPr lang="en-US" i="1" dirty="0" smtClean="0">
                <a:solidFill>
                  <a:srgbClr val="00CC00"/>
                </a:solidFill>
                <a:latin typeface="Arial" panose="020B0604020202020204" pitchFamily="34" charset="0"/>
                <a:cs typeface="Arial" panose="020B0604020202020204" pitchFamily="34" charset="0"/>
              </a:rPr>
              <a:t>   </a:t>
            </a:r>
            <a:r>
              <a:rPr lang="en-US" b="1" i="1" dirty="0" smtClean="0">
                <a:solidFill>
                  <a:schemeClr val="accent4">
                    <a:lumMod val="50000"/>
                    <a:lumOff val="50000"/>
                  </a:schemeClr>
                </a:solidFill>
                <a:latin typeface="Arial" panose="020B0604020202020204" pitchFamily="34" charset="0"/>
                <a:cs typeface="Arial" panose="020B0604020202020204" pitchFamily="34" charset="0"/>
              </a:rPr>
              <a:t>- </a:t>
            </a:r>
            <a:r>
              <a:rPr lang="en-US" i="1" dirty="0" smtClean="0">
                <a:solidFill>
                  <a:srgbClr val="33CC33"/>
                </a:solidFill>
                <a:latin typeface="Arial" panose="020B0604020202020204" pitchFamily="34" charset="0"/>
                <a:cs typeface="Arial" panose="020B0604020202020204" pitchFamily="34" charset="0"/>
              </a:rPr>
              <a:t>simplicity of steps/supplies</a:t>
            </a:r>
          </a:p>
          <a:p>
            <a:pPr marL="0" indent="0">
              <a:buClr>
                <a:srgbClr val="00B050"/>
              </a:buClr>
              <a:buSzPct val="150000"/>
              <a:buFont typeface="Monotype Sorts" pitchFamily="2" charset="2"/>
              <a:buNone/>
              <a:defRPr/>
            </a:pPr>
            <a:endParaRPr lang="en-US" sz="4000" i="1" dirty="0" smtClean="0">
              <a:solidFill>
                <a:srgbClr val="00CC00"/>
              </a:solidFill>
              <a:latin typeface="Arial" panose="020B0604020202020204" pitchFamily="34" charset="0"/>
              <a:cs typeface="Arial" panose="020B0604020202020204" pitchFamily="34" charset="0"/>
            </a:endParaRPr>
          </a:p>
        </p:txBody>
      </p:sp>
      <p:pic>
        <p:nvPicPr>
          <p:cNvPr id="5632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3986272"/>
            <a:ext cx="6077656" cy="2528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4"/>
          <a:srcRect/>
          <a:stretch>
            <a:fillRect/>
          </a:stretch>
        </p:blipFill>
        <p:spPr bwMode="auto">
          <a:xfrm>
            <a:off x="381000" y="3986272"/>
            <a:ext cx="6934200" cy="2528887"/>
          </a:xfrm>
          <a:prstGeom prst="rect">
            <a:avLst/>
          </a:prstGeom>
          <a:ln w="9525">
            <a:solidFill>
              <a:srgbClr val="000000"/>
            </a:solidFill>
            <a:miter lim="800000"/>
            <a:headEnd/>
            <a:tailE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8" name="Rectangle 2"/>
          <p:cNvSpPr txBox="1">
            <a:spLocks noChangeArrowheads="1"/>
          </p:cNvSpPr>
          <p:nvPr/>
        </p:nvSpPr>
        <p:spPr bwMode="auto">
          <a:xfrm>
            <a:off x="1371600" y="3276600"/>
            <a:ext cx="64008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28398" dir="3806097" algn="ctr" rotWithShape="0">
                    <a:schemeClr val="bg2"/>
                  </a:outerShdw>
                </a:effectLst>
              </a14:hiddenEffects>
            </a:ext>
          </a:extLst>
        </p:spPr>
        <p:txBody>
          <a:bodyPr anchor="ct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a:lstStyle>
          <a:p>
            <a:pPr>
              <a:defRPr/>
            </a:pPr>
            <a:r>
              <a:rPr lang="en-US" altLang="en-US" sz="2100" kern="0" dirty="0" smtClean="0">
                <a:solidFill>
                  <a:srgbClr val="402000">
                    <a:lumMod val="50000"/>
                    <a:lumOff val="50000"/>
                  </a:srgbClr>
                </a:solidFill>
                <a:latin typeface="Love Ya Like A Sister" pitchFamily="2" charset="0"/>
              </a:rPr>
              <a:t>Sample cool season 3x7 raised bed:</a:t>
            </a:r>
          </a:p>
        </p:txBody>
      </p:sp>
      <p:sp>
        <p:nvSpPr>
          <p:cNvPr id="2" name="TextBox 1"/>
          <p:cNvSpPr txBox="1"/>
          <p:nvPr/>
        </p:nvSpPr>
        <p:spPr>
          <a:xfrm>
            <a:off x="6381268" y="4185097"/>
            <a:ext cx="995785" cy="615553"/>
          </a:xfrm>
          <a:prstGeom prst="rect">
            <a:avLst/>
          </a:prstGeom>
          <a:noFill/>
        </p:spPr>
        <p:txBody>
          <a:bodyPr wrap="none" rtlCol="0">
            <a:spAutoFit/>
          </a:bodyPr>
          <a:lstStyle/>
          <a:p>
            <a:pPr algn="ctr"/>
            <a:r>
              <a:rPr lang="en-US" sz="1700" b="1" dirty="0" smtClean="0">
                <a:solidFill>
                  <a:srgbClr val="006600"/>
                </a:solidFill>
                <a:latin typeface="Adobe Heiti Std R" pitchFamily="34" charset="-128"/>
                <a:ea typeface="Adobe Heiti Std R" pitchFamily="34" charset="-128"/>
              </a:rPr>
              <a:t>   kids’</a:t>
            </a:r>
            <a:br>
              <a:rPr lang="en-US" sz="1700" b="1" dirty="0" smtClean="0">
                <a:solidFill>
                  <a:srgbClr val="006600"/>
                </a:solidFill>
                <a:latin typeface="Adobe Heiti Std R" pitchFamily="34" charset="-128"/>
                <a:ea typeface="Adobe Heiti Std R" pitchFamily="34" charset="-128"/>
              </a:rPr>
            </a:br>
            <a:r>
              <a:rPr lang="en-US" sz="1700" b="1" dirty="0" smtClean="0">
                <a:solidFill>
                  <a:srgbClr val="006600"/>
                </a:solidFill>
                <a:latin typeface="Adobe Heiti Std R" pitchFamily="34" charset="-128"/>
                <a:ea typeface="Adobe Heiti Std R" pitchFamily="34" charset="-128"/>
              </a:rPr>
              <a:t>choice</a:t>
            </a:r>
            <a:endParaRPr lang="en-US" sz="1700" b="1" dirty="0">
              <a:solidFill>
                <a:srgbClr val="006600"/>
              </a:solidFill>
              <a:latin typeface="Adobe Heiti Std R" pitchFamily="34" charset="-128"/>
              <a:ea typeface="Adobe Heiti Std R" pitchFamily="34" charset="-128"/>
            </a:endParaRPr>
          </a:p>
        </p:txBody>
      </p:sp>
      <p:sp>
        <p:nvSpPr>
          <p:cNvPr id="10" name="TextBox 9"/>
          <p:cNvSpPr txBox="1"/>
          <p:nvPr/>
        </p:nvSpPr>
        <p:spPr>
          <a:xfrm>
            <a:off x="6400825" y="5029250"/>
            <a:ext cx="995785" cy="615553"/>
          </a:xfrm>
          <a:prstGeom prst="rect">
            <a:avLst/>
          </a:prstGeom>
          <a:noFill/>
        </p:spPr>
        <p:txBody>
          <a:bodyPr wrap="none" rtlCol="0">
            <a:spAutoFit/>
          </a:bodyPr>
          <a:lstStyle/>
          <a:p>
            <a:pPr algn="ctr"/>
            <a:r>
              <a:rPr lang="en-US" sz="1700" b="1" dirty="0" smtClean="0">
                <a:solidFill>
                  <a:srgbClr val="006600"/>
                </a:solidFill>
                <a:latin typeface="Adobe Heiti Std R" pitchFamily="34" charset="-128"/>
                <a:ea typeface="Adobe Heiti Std R" pitchFamily="34" charset="-128"/>
              </a:rPr>
              <a:t>   kids’</a:t>
            </a:r>
            <a:br>
              <a:rPr lang="en-US" sz="1700" b="1" dirty="0" smtClean="0">
                <a:solidFill>
                  <a:srgbClr val="006600"/>
                </a:solidFill>
                <a:latin typeface="Adobe Heiti Std R" pitchFamily="34" charset="-128"/>
                <a:ea typeface="Adobe Heiti Std R" pitchFamily="34" charset="-128"/>
              </a:rPr>
            </a:br>
            <a:r>
              <a:rPr lang="en-US" sz="1700" b="1" dirty="0" smtClean="0">
                <a:solidFill>
                  <a:srgbClr val="006600"/>
                </a:solidFill>
                <a:latin typeface="Adobe Heiti Std R" pitchFamily="34" charset="-128"/>
                <a:ea typeface="Adobe Heiti Std R" pitchFamily="34" charset="-128"/>
              </a:rPr>
              <a:t>choice</a:t>
            </a:r>
            <a:endParaRPr lang="en-US" sz="1700" b="1" dirty="0">
              <a:solidFill>
                <a:srgbClr val="006600"/>
              </a:solidFill>
              <a:latin typeface="Adobe Heiti Std R" pitchFamily="34" charset="-128"/>
              <a:ea typeface="Adobe Heiti Std R" pitchFamily="34" charset="-128"/>
            </a:endParaRPr>
          </a:p>
        </p:txBody>
      </p:sp>
      <p:sp>
        <p:nvSpPr>
          <p:cNvPr id="11" name="TextBox 10"/>
          <p:cNvSpPr txBox="1"/>
          <p:nvPr/>
        </p:nvSpPr>
        <p:spPr>
          <a:xfrm>
            <a:off x="6400825" y="5791250"/>
            <a:ext cx="995785" cy="615553"/>
          </a:xfrm>
          <a:prstGeom prst="rect">
            <a:avLst/>
          </a:prstGeom>
          <a:noFill/>
        </p:spPr>
        <p:txBody>
          <a:bodyPr wrap="none" rtlCol="0">
            <a:spAutoFit/>
          </a:bodyPr>
          <a:lstStyle/>
          <a:p>
            <a:pPr algn="ctr"/>
            <a:r>
              <a:rPr lang="en-US" sz="1700" b="1" dirty="0" smtClean="0">
                <a:solidFill>
                  <a:srgbClr val="006600"/>
                </a:solidFill>
                <a:latin typeface="Adobe Heiti Std R" pitchFamily="34" charset="-128"/>
                <a:ea typeface="Adobe Heiti Std R" pitchFamily="34" charset="-128"/>
              </a:rPr>
              <a:t>   kids’</a:t>
            </a:r>
            <a:br>
              <a:rPr lang="en-US" sz="1700" b="1" dirty="0" smtClean="0">
                <a:solidFill>
                  <a:srgbClr val="006600"/>
                </a:solidFill>
                <a:latin typeface="Adobe Heiti Std R" pitchFamily="34" charset="-128"/>
                <a:ea typeface="Adobe Heiti Std R" pitchFamily="34" charset="-128"/>
              </a:rPr>
            </a:br>
            <a:r>
              <a:rPr lang="en-US" sz="1700" b="1" dirty="0" smtClean="0">
                <a:solidFill>
                  <a:srgbClr val="006600"/>
                </a:solidFill>
                <a:latin typeface="Adobe Heiti Std R" pitchFamily="34" charset="-128"/>
                <a:ea typeface="Adobe Heiti Std R" pitchFamily="34" charset="-128"/>
              </a:rPr>
              <a:t>choice</a:t>
            </a:r>
            <a:endParaRPr lang="en-US" sz="1700" b="1" dirty="0">
              <a:solidFill>
                <a:srgbClr val="006600"/>
              </a:solidFill>
              <a:latin typeface="Adobe Heiti Std R" pitchFamily="34" charset="-128"/>
              <a:ea typeface="Adobe Heiti Std R" pitchFamily="34" charset="-128"/>
            </a:endParaRPr>
          </a:p>
        </p:txBody>
      </p:sp>
      <p:pic>
        <p:nvPicPr>
          <p:cNvPr id="56326" name="Picture 4" descr="texas grow eat go logo learn and.jp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75311" y="4514850"/>
            <a:ext cx="1957212"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52690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98724">
                                            <p:txEl>
                                              <p:pRg st="0" end="0"/>
                                            </p:txEl>
                                          </p:spTgt>
                                        </p:tgtEl>
                                        <p:attrNameLst>
                                          <p:attrName>style.visibility</p:attrName>
                                        </p:attrNameLst>
                                      </p:cBhvr>
                                      <p:to>
                                        <p:strVal val="visible"/>
                                      </p:to>
                                    </p:set>
                                    <p:animEffect transition="in" filter="fade">
                                      <p:cBhvr>
                                        <p:cTn id="7" dur="250"/>
                                        <p:tgtEl>
                                          <p:spTgt spid="798724">
                                            <p:txEl>
                                              <p:pRg st="0" end="0"/>
                                            </p:txEl>
                                          </p:spTgt>
                                        </p:tgtEl>
                                      </p:cBhvr>
                                    </p:animEffect>
                                    <p:anim calcmode="lin" valueType="num">
                                      <p:cBhvr>
                                        <p:cTn id="8" dur="250" fill="hold"/>
                                        <p:tgtEl>
                                          <p:spTgt spid="798724">
                                            <p:txEl>
                                              <p:pRg st="0" end="0"/>
                                            </p:txEl>
                                          </p:spTgt>
                                        </p:tgtEl>
                                        <p:attrNameLst>
                                          <p:attrName>ppt_x</p:attrName>
                                        </p:attrNameLst>
                                      </p:cBhvr>
                                      <p:tavLst>
                                        <p:tav tm="0">
                                          <p:val>
                                            <p:strVal val="#ppt_x"/>
                                          </p:val>
                                        </p:tav>
                                        <p:tav tm="100000">
                                          <p:val>
                                            <p:strVal val="#ppt_x"/>
                                          </p:val>
                                        </p:tav>
                                      </p:tavLst>
                                    </p:anim>
                                    <p:anim calcmode="lin" valueType="num">
                                      <p:cBhvr>
                                        <p:cTn id="9" dur="250" fill="hold"/>
                                        <p:tgtEl>
                                          <p:spTgt spid="7987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98724">
                                            <p:txEl>
                                              <p:pRg st="1" end="1"/>
                                            </p:txEl>
                                          </p:spTgt>
                                        </p:tgtEl>
                                        <p:attrNameLst>
                                          <p:attrName>style.visibility</p:attrName>
                                        </p:attrNameLst>
                                      </p:cBhvr>
                                      <p:to>
                                        <p:strVal val="visible"/>
                                      </p:to>
                                    </p:set>
                                    <p:animEffect transition="in" filter="fade">
                                      <p:cBhvr>
                                        <p:cTn id="14" dur="250"/>
                                        <p:tgtEl>
                                          <p:spTgt spid="798724">
                                            <p:txEl>
                                              <p:pRg st="1" end="1"/>
                                            </p:txEl>
                                          </p:spTgt>
                                        </p:tgtEl>
                                      </p:cBhvr>
                                    </p:animEffect>
                                    <p:anim calcmode="lin" valueType="num">
                                      <p:cBhvr>
                                        <p:cTn id="15" dur="250" fill="hold"/>
                                        <p:tgtEl>
                                          <p:spTgt spid="798724">
                                            <p:txEl>
                                              <p:pRg st="1" end="1"/>
                                            </p:txEl>
                                          </p:spTgt>
                                        </p:tgtEl>
                                        <p:attrNameLst>
                                          <p:attrName>ppt_x</p:attrName>
                                        </p:attrNameLst>
                                      </p:cBhvr>
                                      <p:tavLst>
                                        <p:tav tm="0">
                                          <p:val>
                                            <p:strVal val="#ppt_x"/>
                                          </p:val>
                                        </p:tav>
                                        <p:tav tm="100000">
                                          <p:val>
                                            <p:strVal val="#ppt_x"/>
                                          </p:val>
                                        </p:tav>
                                      </p:tavLst>
                                    </p:anim>
                                    <p:anim calcmode="lin" valueType="num">
                                      <p:cBhvr>
                                        <p:cTn id="16" dur="250" fill="hold"/>
                                        <p:tgtEl>
                                          <p:spTgt spid="79872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98724">
                                            <p:txEl>
                                              <p:pRg st="2" end="2"/>
                                            </p:txEl>
                                          </p:spTgt>
                                        </p:tgtEl>
                                        <p:attrNameLst>
                                          <p:attrName>style.visibility</p:attrName>
                                        </p:attrNameLst>
                                      </p:cBhvr>
                                      <p:to>
                                        <p:strVal val="visible"/>
                                      </p:to>
                                    </p:set>
                                    <p:animEffect transition="in" filter="fade">
                                      <p:cBhvr>
                                        <p:cTn id="21" dur="250"/>
                                        <p:tgtEl>
                                          <p:spTgt spid="798724">
                                            <p:txEl>
                                              <p:pRg st="2" end="2"/>
                                            </p:txEl>
                                          </p:spTgt>
                                        </p:tgtEl>
                                      </p:cBhvr>
                                    </p:animEffect>
                                    <p:anim calcmode="lin" valueType="num">
                                      <p:cBhvr>
                                        <p:cTn id="22" dur="250" fill="hold"/>
                                        <p:tgtEl>
                                          <p:spTgt spid="798724">
                                            <p:txEl>
                                              <p:pRg st="2" end="2"/>
                                            </p:txEl>
                                          </p:spTgt>
                                        </p:tgtEl>
                                        <p:attrNameLst>
                                          <p:attrName>ppt_x</p:attrName>
                                        </p:attrNameLst>
                                      </p:cBhvr>
                                      <p:tavLst>
                                        <p:tav tm="0">
                                          <p:val>
                                            <p:strVal val="#ppt_x"/>
                                          </p:val>
                                        </p:tav>
                                        <p:tav tm="100000">
                                          <p:val>
                                            <p:strVal val="#ppt_x"/>
                                          </p:val>
                                        </p:tav>
                                      </p:tavLst>
                                    </p:anim>
                                    <p:anim calcmode="lin" valueType="num">
                                      <p:cBhvr>
                                        <p:cTn id="23" dur="250" fill="hold"/>
                                        <p:tgtEl>
                                          <p:spTgt spid="79872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50"/>
                                        <p:tgtEl>
                                          <p:spTgt spid="8"/>
                                        </p:tgtEl>
                                      </p:cBhvr>
                                    </p:animEffect>
                                    <p:anim calcmode="lin" valueType="num">
                                      <p:cBhvr>
                                        <p:cTn id="29" dur="250" fill="hold"/>
                                        <p:tgtEl>
                                          <p:spTgt spid="8"/>
                                        </p:tgtEl>
                                        <p:attrNameLst>
                                          <p:attrName>ppt_x</p:attrName>
                                        </p:attrNameLst>
                                      </p:cBhvr>
                                      <p:tavLst>
                                        <p:tav tm="0">
                                          <p:val>
                                            <p:strVal val="#ppt_x"/>
                                          </p:val>
                                        </p:tav>
                                        <p:tav tm="100000">
                                          <p:val>
                                            <p:strVal val="#ppt_x"/>
                                          </p:val>
                                        </p:tav>
                                      </p:tavLst>
                                    </p:anim>
                                    <p:anim calcmode="lin" valueType="num">
                                      <p:cBhvr>
                                        <p:cTn id="30"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24" grpId="0" build="p"/>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0" y="0"/>
            <a:ext cx="8763000" cy="1143000"/>
          </a:xfrm>
        </p:spPr>
        <p:txBody>
          <a:bodyPr/>
          <a:lstStyle/>
          <a:p>
            <a:r>
              <a:rPr lang="en-US" altLang="en-US" sz="4000" smtClean="0">
                <a:solidFill>
                  <a:srgbClr val="00CC00"/>
                </a:solidFill>
                <a:latin typeface="Love Ya Like A Sister" pitchFamily="2" charset="0"/>
              </a:rPr>
              <a:t>Quick &amp; Easy Garden Kit</a:t>
            </a:r>
          </a:p>
        </p:txBody>
      </p:sp>
      <p:sp>
        <p:nvSpPr>
          <p:cNvPr id="798724" name="Rectangle 4"/>
          <p:cNvSpPr>
            <a:spLocks noGrp="1" noChangeArrowheads="1"/>
          </p:cNvSpPr>
          <p:nvPr>
            <p:ph type="body" sz="half" idx="1"/>
          </p:nvPr>
        </p:nvSpPr>
        <p:spPr>
          <a:xfrm>
            <a:off x="942820" y="819260"/>
            <a:ext cx="7529689" cy="1227138"/>
          </a:xfrm>
        </p:spPr>
        <p:txBody>
          <a:bodyPr/>
          <a:lstStyle/>
          <a:p>
            <a:pPr marL="0" indent="0">
              <a:buClr>
                <a:srgbClr val="00B050"/>
              </a:buClr>
              <a:buSzPct val="150000"/>
              <a:buFont typeface="Monotype Sorts" pitchFamily="2" charset="2"/>
              <a:buNone/>
              <a:defRPr/>
            </a:pPr>
            <a:r>
              <a:rPr lang="en-US" sz="4000" b="1" i="1" dirty="0" smtClean="0">
                <a:solidFill>
                  <a:srgbClr val="FF9900"/>
                </a:solidFill>
                <a:latin typeface="Arial" panose="020B0604020202020204" pitchFamily="34" charset="0"/>
                <a:cs typeface="Arial" panose="020B0604020202020204" pitchFamily="34" charset="0"/>
              </a:rPr>
              <a:t>- </a:t>
            </a:r>
            <a:r>
              <a:rPr lang="en-US" sz="4000" i="1" dirty="0" smtClean="0">
                <a:solidFill>
                  <a:srgbClr val="FF9900"/>
                </a:solidFill>
                <a:latin typeface="Arial" panose="020B0604020202020204" pitchFamily="34" charset="0"/>
                <a:cs typeface="Arial" panose="020B0604020202020204" pitchFamily="34" charset="0"/>
              </a:rPr>
              <a:t>simplicity of steps/supplies</a:t>
            </a:r>
          </a:p>
          <a:p>
            <a:pPr marL="0" indent="0">
              <a:buClr>
                <a:srgbClr val="00B050"/>
              </a:buClr>
              <a:buSzPct val="150000"/>
              <a:buFont typeface="Monotype Sorts" pitchFamily="2" charset="2"/>
              <a:buNone/>
              <a:defRPr/>
            </a:pPr>
            <a:endParaRPr lang="en-US" sz="4000" i="1" dirty="0" smtClean="0">
              <a:solidFill>
                <a:srgbClr val="00CC00"/>
              </a:solidFill>
              <a:latin typeface="Arial" panose="020B0604020202020204" pitchFamily="34" charset="0"/>
              <a:cs typeface="Arial" panose="020B0604020202020204" pitchFamily="34" charset="0"/>
            </a:endParaRPr>
          </a:p>
        </p:txBody>
      </p:sp>
      <p:pic>
        <p:nvPicPr>
          <p:cNvPr id="57348" name="Picture 4" descr="texas grow eat go logo learn and.jpg"/>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75311" y="4514850"/>
            <a:ext cx="1957212"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49"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15070" y="1938338"/>
            <a:ext cx="4842933" cy="1433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50"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11622" y="1895475"/>
            <a:ext cx="2163234" cy="145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40278" y="1939984"/>
            <a:ext cx="7144455" cy="143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52" name="Picture 4" descr="http://www.homedepot.com/catalog/productImages/1000/0c/0cf33749-147e-4c44-9ef7-969cfbf6fef3_100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52314">
            <a:off x="2349043" y="4820541"/>
            <a:ext cx="3526366" cy="167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57"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28990" y="1376363"/>
            <a:ext cx="4842933" cy="1433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58"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26956" y="1333500"/>
            <a:ext cx="2161822" cy="145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42915" y="1377952"/>
            <a:ext cx="7145867" cy="143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4"/>
          <p:cNvSpPr txBox="1">
            <a:spLocks noChangeArrowheads="1"/>
          </p:cNvSpPr>
          <p:nvPr/>
        </p:nvSpPr>
        <p:spPr bwMode="auto">
          <a:xfrm>
            <a:off x="5486403" y="3435871"/>
            <a:ext cx="2590795" cy="12271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90000"/>
              <a:buFont typeface="Monotype Sorts"/>
              <a:buChar char="4"/>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kumimoji="1" sz="28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kumimoji="1" sz="24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1"/>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1"/>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1"/>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1"/>
              </a:buClr>
              <a:buChar char="»"/>
              <a:defRPr kumimoji="1" sz="2000">
                <a:solidFill>
                  <a:schemeClr val="tx1"/>
                </a:solidFill>
                <a:latin typeface="+mn-lt"/>
              </a:defRPr>
            </a:lvl9pPr>
          </a:lstStyle>
          <a:p>
            <a:pPr marL="0" indent="0">
              <a:buClr>
                <a:srgbClr val="00B050"/>
              </a:buClr>
              <a:buSzPct val="150000"/>
              <a:buFont typeface="Monotype Sorts" pitchFamily="2" charset="2"/>
              <a:buNone/>
              <a:defRPr/>
            </a:pPr>
            <a:r>
              <a:rPr lang="en-US" sz="3000" b="1" i="1" kern="0" dirty="0" smtClean="0">
                <a:solidFill>
                  <a:srgbClr val="351A00">
                    <a:lumMod val="50000"/>
                    <a:lumOff val="50000"/>
                  </a:srgbClr>
                </a:solidFill>
                <a:latin typeface="Arial" panose="020B0604020202020204" pitchFamily="34" charset="0"/>
                <a:cs typeface="Arial" panose="020B0604020202020204" pitchFamily="34" charset="0"/>
              </a:rPr>
              <a:t>Boards can be cut at building store</a:t>
            </a:r>
            <a:endParaRPr lang="en-US" sz="3000" i="1" kern="0" dirty="0" smtClean="0">
              <a:solidFill>
                <a:srgbClr val="33CC33"/>
              </a:solidFill>
              <a:latin typeface="Arial" panose="020B0604020202020204" pitchFamily="34" charset="0"/>
              <a:cs typeface="Arial" panose="020B0604020202020204" pitchFamily="34" charset="0"/>
            </a:endParaRPr>
          </a:p>
          <a:p>
            <a:pPr marL="0" indent="0">
              <a:buClr>
                <a:srgbClr val="00B050"/>
              </a:buClr>
              <a:buSzPct val="150000"/>
              <a:buFont typeface="Monotype Sorts" pitchFamily="2" charset="2"/>
              <a:buNone/>
              <a:defRPr/>
            </a:pPr>
            <a:endParaRPr lang="en-US" sz="4000" i="1" kern="0" dirty="0" smtClean="0">
              <a:solidFill>
                <a:srgbClr val="00CC00"/>
              </a:solidFill>
              <a:latin typeface="Arial" panose="020B0604020202020204" pitchFamily="34" charset="0"/>
              <a:cs typeface="Arial" panose="020B0604020202020204" pitchFamily="34" charset="0"/>
            </a:endParaRPr>
          </a:p>
        </p:txBody>
      </p:sp>
      <p:sp>
        <p:nvSpPr>
          <p:cNvPr id="2" name="Bent Arrow 1"/>
          <p:cNvSpPr/>
          <p:nvPr/>
        </p:nvSpPr>
        <p:spPr bwMode="auto">
          <a:xfrm rot="14646834" flipV="1">
            <a:off x="7152667" y="3166120"/>
            <a:ext cx="1036556" cy="965412"/>
          </a:xfrm>
          <a:prstGeom prst="bentArrow">
            <a:avLst/>
          </a:prstGeom>
          <a:solidFill>
            <a:srgbClr val="FF99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600" smtClean="0">
              <a:solidFill>
                <a:srgbClr val="333300"/>
              </a:solidFill>
            </a:endParaRPr>
          </a:p>
        </p:txBody>
      </p:sp>
      <p:sp>
        <p:nvSpPr>
          <p:cNvPr id="16" name="Rectangle 2"/>
          <p:cNvSpPr txBox="1">
            <a:spLocks noChangeArrowheads="1"/>
          </p:cNvSpPr>
          <p:nvPr/>
        </p:nvSpPr>
        <p:spPr bwMode="auto">
          <a:xfrm>
            <a:off x="-571500" y="5436392"/>
            <a:ext cx="30861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28398" dir="3806097" algn="ctr" rotWithShape="0">
                    <a:schemeClr val="bg2"/>
                  </a:outerShdw>
                </a:effectLst>
              </a14:hiddenEffects>
            </a:ext>
          </a:extLst>
        </p:spPr>
        <p:txBody>
          <a:bodyPr anchor="ct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a:lstStyle>
          <a:p>
            <a:pPr algn="ctr">
              <a:defRPr/>
            </a:pPr>
            <a:r>
              <a:rPr lang="en-US" altLang="en-US" sz="5500" kern="0" dirty="0" smtClean="0">
                <a:solidFill>
                  <a:srgbClr val="33CC33"/>
                </a:solidFill>
                <a:latin typeface="Calibri" panose="020F0502020204030204" pitchFamily="34" charset="0"/>
              </a:rPr>
              <a:t>12</a:t>
            </a:r>
            <a:r>
              <a:rPr lang="en-US" altLang="en-US" sz="6000" kern="0" dirty="0" smtClean="0">
                <a:solidFill>
                  <a:srgbClr val="33CC33"/>
                </a:solidFill>
                <a:latin typeface="Calibri" panose="020F0502020204030204" pitchFamily="34" charset="0"/>
              </a:rPr>
              <a:t/>
            </a:r>
            <a:br>
              <a:rPr lang="en-US" altLang="en-US" sz="6000" kern="0" dirty="0" smtClean="0">
                <a:solidFill>
                  <a:srgbClr val="33CC33"/>
                </a:solidFill>
                <a:latin typeface="Calibri" panose="020F0502020204030204" pitchFamily="34" charset="0"/>
              </a:rPr>
            </a:br>
            <a:r>
              <a:rPr lang="en-US" altLang="en-US" sz="3000" kern="0" dirty="0" smtClean="0">
                <a:solidFill>
                  <a:srgbClr val="33CC33"/>
                </a:solidFill>
                <a:latin typeface="Calibri" panose="020F0502020204030204" pitchFamily="34" charset="0"/>
              </a:rPr>
              <a:t>4” Screws</a:t>
            </a:r>
          </a:p>
        </p:txBody>
      </p:sp>
      <p:sp>
        <p:nvSpPr>
          <p:cNvPr id="17" name="Rectangle 2"/>
          <p:cNvSpPr txBox="1">
            <a:spLocks noChangeArrowheads="1"/>
          </p:cNvSpPr>
          <p:nvPr/>
        </p:nvSpPr>
        <p:spPr bwMode="auto">
          <a:xfrm>
            <a:off x="-533400" y="3514085"/>
            <a:ext cx="274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28398" dir="3806097" algn="ctr" rotWithShape="0">
                    <a:schemeClr val="bg2"/>
                  </a:outerShdw>
                </a:effectLst>
              </a14:hiddenEffects>
            </a:ext>
          </a:extLst>
        </p:spPr>
        <p:txBody>
          <a:bodyPr anchor="ct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a:lstStyle>
          <a:p>
            <a:pPr algn="ctr">
              <a:defRPr/>
            </a:pPr>
            <a:r>
              <a:rPr lang="en-US" altLang="en-US" sz="5500" kern="0" dirty="0" smtClean="0">
                <a:solidFill>
                  <a:srgbClr val="33CC33"/>
                </a:solidFill>
                <a:latin typeface="Calibri" panose="020F0502020204030204" pitchFamily="34" charset="0"/>
              </a:rPr>
              <a:t>21</a:t>
            </a:r>
            <a:r>
              <a:rPr lang="en-US" altLang="en-US" sz="6000" kern="0" dirty="0" smtClean="0">
                <a:solidFill>
                  <a:srgbClr val="33CC33"/>
                </a:solidFill>
                <a:latin typeface="Calibri" panose="020F0502020204030204" pitchFamily="34" charset="0"/>
              </a:rPr>
              <a:t/>
            </a:r>
            <a:br>
              <a:rPr lang="en-US" altLang="en-US" sz="6000" kern="0" dirty="0" smtClean="0">
                <a:solidFill>
                  <a:srgbClr val="33CC33"/>
                </a:solidFill>
                <a:latin typeface="Calibri" panose="020F0502020204030204" pitchFamily="34" charset="0"/>
              </a:rPr>
            </a:br>
            <a:r>
              <a:rPr lang="en-US" altLang="en-US" sz="3000" kern="0" dirty="0" smtClean="0">
                <a:solidFill>
                  <a:srgbClr val="33CC33"/>
                </a:solidFill>
                <a:latin typeface="Calibri" panose="020F0502020204030204" pitchFamily="34" charset="0"/>
              </a:rPr>
              <a:t>cubic</a:t>
            </a:r>
            <a:br>
              <a:rPr lang="en-US" altLang="en-US" sz="3000" kern="0" dirty="0" smtClean="0">
                <a:solidFill>
                  <a:srgbClr val="33CC33"/>
                </a:solidFill>
                <a:latin typeface="Calibri" panose="020F0502020204030204" pitchFamily="34" charset="0"/>
              </a:rPr>
            </a:br>
            <a:r>
              <a:rPr lang="en-US" altLang="en-US" sz="3000" kern="0" dirty="0" smtClean="0">
                <a:solidFill>
                  <a:srgbClr val="33CC33"/>
                </a:solidFill>
                <a:latin typeface="Calibri" panose="020F0502020204030204" pitchFamily="34" charset="0"/>
              </a:rPr>
              <a:t>feet soil</a:t>
            </a:r>
          </a:p>
        </p:txBody>
      </p:sp>
      <p:sp>
        <p:nvSpPr>
          <p:cNvPr id="19" name="Rectangle 2"/>
          <p:cNvSpPr txBox="1">
            <a:spLocks noChangeArrowheads="1"/>
          </p:cNvSpPr>
          <p:nvPr/>
        </p:nvSpPr>
        <p:spPr bwMode="auto">
          <a:xfrm>
            <a:off x="-1371598" y="1895475"/>
            <a:ext cx="4562123"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28398" dir="3806097" algn="ctr" rotWithShape="0">
                    <a:schemeClr val="bg2"/>
                  </a:outerShdw>
                </a:effectLst>
              </a14:hiddenEffects>
            </a:ext>
          </a:extLst>
        </p:spPr>
        <p:txBody>
          <a:bodyPr anchor="ct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a:lstStyle>
          <a:p>
            <a:pPr algn="ctr">
              <a:defRPr/>
            </a:pPr>
            <a:r>
              <a:rPr lang="en-US" altLang="en-US" sz="5500" kern="0" dirty="0" smtClean="0">
                <a:solidFill>
                  <a:srgbClr val="33CC33"/>
                </a:solidFill>
                <a:latin typeface="Calibri" panose="020F0502020204030204" pitchFamily="34" charset="0"/>
              </a:rPr>
              <a:t>2</a:t>
            </a:r>
          </a:p>
          <a:p>
            <a:pPr algn="ctr">
              <a:defRPr/>
            </a:pPr>
            <a:r>
              <a:rPr lang="en-US" altLang="en-US" sz="3000" kern="0" dirty="0">
                <a:solidFill>
                  <a:srgbClr val="33CC33"/>
                </a:solidFill>
                <a:latin typeface="Calibri" panose="020F0502020204030204" pitchFamily="34" charset="0"/>
              </a:rPr>
              <a:t>10’ boards</a:t>
            </a:r>
          </a:p>
          <a:p>
            <a:pPr algn="ctr">
              <a:defRPr/>
            </a:pPr>
            <a:endParaRPr lang="en-US" altLang="en-US" sz="3000" kern="0" dirty="0" smtClean="0">
              <a:solidFill>
                <a:srgbClr val="33CC33"/>
              </a:solidFill>
              <a:latin typeface="Calibri" panose="020F0502020204030204" pitchFamily="34" charset="0"/>
            </a:endParaRPr>
          </a:p>
        </p:txBody>
      </p:sp>
      <p:pic>
        <p:nvPicPr>
          <p:cNvPr id="13317" name="Picture 5"/>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2197420" y="3237744"/>
            <a:ext cx="1710349" cy="235385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24289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xit" presetSubtype="10" fill="hold" nodeType="clickEffect">
                                  <p:stCondLst>
                                    <p:cond delay="0"/>
                                  </p:stCondLst>
                                  <p:childTnLst>
                                    <p:animEffect transition="out" filter="randombar(horizontal)">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50"/>
                                        <p:tgtEl>
                                          <p:spTgt spid="13"/>
                                        </p:tgtEl>
                                      </p:cBhvr>
                                    </p:animEffect>
                                    <p:anim calcmode="lin" valueType="num">
                                      <p:cBhvr>
                                        <p:cTn id="11" dur="250" fill="hold"/>
                                        <p:tgtEl>
                                          <p:spTgt spid="13"/>
                                        </p:tgtEl>
                                        <p:attrNameLst>
                                          <p:attrName>ppt_x</p:attrName>
                                        </p:attrNameLst>
                                      </p:cBhvr>
                                      <p:tavLst>
                                        <p:tav tm="0">
                                          <p:val>
                                            <p:strVal val="#ppt_x"/>
                                          </p:val>
                                        </p:tav>
                                        <p:tav tm="100000">
                                          <p:val>
                                            <p:strVal val="#ppt_x"/>
                                          </p:val>
                                        </p:tav>
                                      </p:tavLst>
                                    </p:anim>
                                    <p:anim calcmode="lin" valueType="num">
                                      <p:cBhvr>
                                        <p:cTn id="12" dur="250" fill="hold"/>
                                        <p:tgtEl>
                                          <p:spTgt spid="1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50"/>
                                        <p:tgtEl>
                                          <p:spTgt spid="2"/>
                                        </p:tgtEl>
                                      </p:cBhvr>
                                    </p:animEffect>
                                    <p:anim calcmode="lin" valueType="num">
                                      <p:cBhvr>
                                        <p:cTn id="16" dur="250" fill="hold"/>
                                        <p:tgtEl>
                                          <p:spTgt spid="2"/>
                                        </p:tgtEl>
                                        <p:attrNameLst>
                                          <p:attrName>ppt_x</p:attrName>
                                        </p:attrNameLst>
                                      </p:cBhvr>
                                      <p:tavLst>
                                        <p:tav tm="0">
                                          <p:val>
                                            <p:strVal val="#ppt_x"/>
                                          </p:val>
                                        </p:tav>
                                        <p:tav tm="100000">
                                          <p:val>
                                            <p:strVal val="#ppt_x"/>
                                          </p:val>
                                        </p:tav>
                                      </p:tavLst>
                                    </p:anim>
                                    <p:anim calcmode="lin" valueType="num">
                                      <p:cBhvr>
                                        <p:cTn id="17" dur="2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8370" name="Picture 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01200" y="365409"/>
            <a:ext cx="5497736" cy="307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1" name="Rectangle 2"/>
          <p:cNvSpPr>
            <a:spLocks noGrp="1" noChangeArrowheads="1"/>
          </p:cNvSpPr>
          <p:nvPr>
            <p:ph type="title"/>
          </p:nvPr>
        </p:nvSpPr>
        <p:spPr>
          <a:xfrm>
            <a:off x="0" y="0"/>
            <a:ext cx="8763000" cy="1143000"/>
          </a:xfrm>
        </p:spPr>
        <p:txBody>
          <a:bodyPr/>
          <a:lstStyle/>
          <a:p>
            <a:r>
              <a:rPr lang="en-US" altLang="en-US" sz="4000" smtClean="0">
                <a:solidFill>
                  <a:srgbClr val="00CC00"/>
                </a:solidFill>
                <a:latin typeface="Love Ya Like A Sister" pitchFamily="2" charset="0"/>
              </a:rPr>
              <a:t>Quick &amp; Easy Garden Kit</a:t>
            </a:r>
          </a:p>
        </p:txBody>
      </p:sp>
      <p:sp>
        <p:nvSpPr>
          <p:cNvPr id="798724" name="Rectangle 4"/>
          <p:cNvSpPr>
            <a:spLocks noGrp="1" noChangeArrowheads="1"/>
          </p:cNvSpPr>
          <p:nvPr>
            <p:ph type="body" sz="half" idx="1"/>
          </p:nvPr>
        </p:nvSpPr>
        <p:spPr>
          <a:xfrm>
            <a:off x="498143" y="685802"/>
            <a:ext cx="9155754" cy="2626009"/>
          </a:xfrm>
        </p:spPr>
        <p:txBody>
          <a:bodyPr/>
          <a:lstStyle/>
          <a:p>
            <a:pPr marL="0" indent="0">
              <a:buClr>
                <a:srgbClr val="00B050"/>
              </a:buClr>
              <a:buSzPct val="150000"/>
              <a:buFont typeface="Monotype Sorts" pitchFamily="2" charset="2"/>
              <a:buNone/>
              <a:defRPr/>
            </a:pPr>
            <a:r>
              <a:rPr lang="en-US" sz="3800" b="1" dirty="0" smtClean="0">
                <a:solidFill>
                  <a:schemeClr val="accent4">
                    <a:lumMod val="50000"/>
                    <a:lumOff val="50000"/>
                  </a:schemeClr>
                </a:solidFill>
                <a:latin typeface="Calibri" panose="020F0502020204030204" pitchFamily="34" charset="0"/>
                <a:cs typeface="Arial" panose="020B0604020202020204" pitchFamily="34" charset="0"/>
              </a:rPr>
              <a:t>How to get materials to school?</a:t>
            </a:r>
          </a:p>
          <a:p>
            <a:pPr marL="0" indent="0">
              <a:buClr>
                <a:srgbClr val="00B050"/>
              </a:buClr>
              <a:buSzPct val="150000"/>
              <a:buNone/>
              <a:defRPr/>
            </a:pPr>
            <a:r>
              <a:rPr lang="en-US" sz="3000" b="1" dirty="0">
                <a:solidFill>
                  <a:srgbClr val="FF9900"/>
                </a:solidFill>
                <a:latin typeface="Arial" panose="020B0604020202020204" pitchFamily="34" charset="0"/>
                <a:cs typeface="Arial" panose="020B0604020202020204" pitchFamily="34" charset="0"/>
              </a:rPr>
              <a:t> </a:t>
            </a:r>
            <a:r>
              <a:rPr lang="en-US" sz="3300" b="1" dirty="0" smtClean="0">
                <a:solidFill>
                  <a:srgbClr val="FF9900"/>
                </a:solidFill>
                <a:latin typeface="Calibri" panose="020F0502020204030204" pitchFamily="34" charset="0"/>
                <a:cs typeface="Arial" panose="020B0604020202020204" pitchFamily="34" charset="0"/>
              </a:rPr>
              <a:t>- </a:t>
            </a:r>
            <a:r>
              <a:rPr lang="en-US" sz="3300" dirty="0" smtClean="0">
                <a:solidFill>
                  <a:srgbClr val="33CC33"/>
                </a:solidFill>
                <a:latin typeface="Calibri" panose="020F0502020204030204" pitchFamily="34" charset="0"/>
                <a:cs typeface="Arial" panose="020B0604020202020204" pitchFamily="34" charset="0"/>
              </a:rPr>
              <a:t>can be loaded for you at building store</a:t>
            </a:r>
          </a:p>
          <a:p>
            <a:pPr marL="0" indent="0">
              <a:spcBef>
                <a:spcPts val="0"/>
              </a:spcBef>
              <a:buClr>
                <a:srgbClr val="00B050"/>
              </a:buClr>
              <a:buSzPct val="150000"/>
              <a:buNone/>
              <a:defRPr/>
            </a:pPr>
            <a:r>
              <a:rPr lang="en-US" sz="3300" b="1" dirty="0">
                <a:solidFill>
                  <a:srgbClr val="FF9900"/>
                </a:solidFill>
                <a:latin typeface="Calibri" panose="020F0502020204030204" pitchFamily="34" charset="0"/>
                <a:cs typeface="Arial" panose="020B0604020202020204" pitchFamily="34" charset="0"/>
              </a:rPr>
              <a:t> </a:t>
            </a:r>
            <a:r>
              <a:rPr lang="en-US" sz="3300" b="1" dirty="0" smtClean="0">
                <a:solidFill>
                  <a:srgbClr val="FF9900"/>
                </a:solidFill>
                <a:latin typeface="Calibri" panose="020F0502020204030204" pitchFamily="34" charset="0"/>
                <a:cs typeface="Arial" panose="020B0604020202020204" pitchFamily="34" charset="0"/>
              </a:rPr>
              <a:t>- </a:t>
            </a:r>
            <a:r>
              <a:rPr lang="en-US" sz="3300" dirty="0" smtClean="0">
                <a:solidFill>
                  <a:srgbClr val="33CC33"/>
                </a:solidFill>
                <a:latin typeface="Calibri" panose="020F0502020204030204" pitchFamily="34" charset="0"/>
                <a:cs typeface="Arial" panose="020B0604020202020204" pitchFamily="34" charset="0"/>
              </a:rPr>
              <a:t>whole garden fits in back of van or small truck</a:t>
            </a:r>
            <a:br>
              <a:rPr lang="en-US" sz="3300" dirty="0" smtClean="0">
                <a:solidFill>
                  <a:srgbClr val="33CC33"/>
                </a:solidFill>
                <a:latin typeface="Calibri" panose="020F0502020204030204" pitchFamily="34" charset="0"/>
                <a:cs typeface="Arial" panose="020B0604020202020204" pitchFamily="34" charset="0"/>
              </a:rPr>
            </a:br>
            <a:r>
              <a:rPr lang="en-US" sz="3300" dirty="0" smtClean="0">
                <a:solidFill>
                  <a:srgbClr val="33CC33"/>
                </a:solidFill>
                <a:latin typeface="Calibri" panose="020F0502020204030204" pitchFamily="34" charset="0"/>
                <a:cs typeface="Arial" panose="020B0604020202020204" pitchFamily="34" charset="0"/>
              </a:rPr>
              <a:t>     </a:t>
            </a:r>
            <a:r>
              <a:rPr lang="en-US" sz="2800" i="1" dirty="0" smtClean="0">
                <a:solidFill>
                  <a:srgbClr val="33CC33"/>
                </a:solidFill>
                <a:latin typeface="Calibri" panose="020F0502020204030204" pitchFamily="34" charset="0"/>
                <a:cs typeface="Arial" panose="020B0604020202020204" pitchFamily="34" charset="0"/>
              </a:rPr>
              <a:t>(borrowed vehicle, potential volunteer task?)</a:t>
            </a:r>
          </a:p>
          <a:p>
            <a:pPr marL="0" indent="0">
              <a:buClr>
                <a:srgbClr val="00B050"/>
              </a:buClr>
              <a:buSzPct val="150000"/>
              <a:buFont typeface="Monotype Sorts" pitchFamily="2" charset="2"/>
              <a:buNone/>
              <a:defRPr/>
            </a:pPr>
            <a:endParaRPr lang="en-US" sz="4000" i="1" dirty="0" smtClean="0">
              <a:solidFill>
                <a:srgbClr val="00CC00"/>
              </a:solidFill>
              <a:latin typeface="Arial" panose="020B0604020202020204" pitchFamily="34" charset="0"/>
              <a:cs typeface="Arial" panose="020B0604020202020204" pitchFamily="34" charset="0"/>
            </a:endParaRPr>
          </a:p>
        </p:txBody>
      </p:sp>
      <p:pic>
        <p:nvPicPr>
          <p:cNvPr id="58373" name="Picture 4" descr="texas grow eat go logo learn and.jpg"/>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75311" y="4514850"/>
            <a:ext cx="1957212"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38"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429000" y="2895601"/>
            <a:ext cx="3890946" cy="20412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04798" y="2895601"/>
            <a:ext cx="3594196" cy="20412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61515" y="4815424"/>
            <a:ext cx="3352800" cy="2042576"/>
          </a:xfrm>
          <a:prstGeom prst="rect">
            <a:avLst/>
          </a:prstGeom>
          <a:noFill/>
          <a:ln w="76200">
            <a:solidFill>
              <a:srgbClr val="00B050"/>
            </a:solidFill>
            <a:prstDash val="dash"/>
            <a:miter lim="800000"/>
            <a:headEnd/>
            <a:tailEnd/>
          </a:ln>
          <a:extLst>
            <a:ext uri="{909E8E84-426E-40dd-AFC4-6F175D3DCCD1}">
              <a14:hiddenFill xmlns="" xmlns:a14="http://schemas.microsoft.com/office/drawing/2010/main">
                <a:solidFill>
                  <a:schemeClr val="accent1"/>
                </a:solidFill>
              </a14:hiddenFill>
            </a:ext>
          </a:extLst>
        </p:spPr>
      </p:pic>
      <p:pic>
        <p:nvPicPr>
          <p:cNvPr id="12" name="Picture 11"/>
          <p:cNvPicPr>
            <a:picLocks noChangeAspect="1" noChangeArrowheads="1"/>
          </p:cNvPicPr>
          <p:nvPr/>
        </p:nvPicPr>
        <p:blipFill>
          <a:blip r:embed="rId8"/>
          <a:srcRect/>
          <a:stretch>
            <a:fillRect/>
          </a:stretch>
        </p:blipFill>
        <p:spPr bwMode="auto">
          <a:xfrm>
            <a:off x="3881292" y="4800650"/>
            <a:ext cx="2748108" cy="2003919"/>
          </a:xfrm>
          <a:prstGeom prst="rect">
            <a:avLst/>
          </a:prstGeom>
          <a:noFill/>
          <a:ln w="76200">
            <a:solidFill>
              <a:srgbClr val="00B050"/>
            </a:solidFill>
            <a:prstDash val="dash"/>
            <a:miter lim="800000"/>
            <a:headEnd/>
            <a:tailEnd/>
          </a:ln>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p14="http://schemas.microsoft.com/office/powerpoint/2010/main" val="15392182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anim calcmode="lin" valueType="num">
                                      <p:cBhvr>
                                        <p:cTn id="8" dur="250" fill="hold"/>
                                        <p:tgtEl>
                                          <p:spTgt spid="12"/>
                                        </p:tgtEl>
                                        <p:attrNameLst>
                                          <p:attrName>ppt_x</p:attrName>
                                        </p:attrNameLst>
                                      </p:cBhvr>
                                      <p:tavLst>
                                        <p:tav tm="0">
                                          <p:val>
                                            <p:strVal val="#ppt_x"/>
                                          </p:val>
                                        </p:tav>
                                        <p:tav tm="100000">
                                          <p:val>
                                            <p:strVal val="#ppt_x"/>
                                          </p:val>
                                        </p:tav>
                                      </p:tavLst>
                                    </p:anim>
                                    <p:anim calcmode="lin" valueType="num">
                                      <p:cBhvr>
                                        <p:cTn id="9" dur="25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50"/>
                                        <p:tgtEl>
                                          <p:spTgt spid="13"/>
                                        </p:tgtEl>
                                      </p:cBhvr>
                                    </p:animEffect>
                                    <p:anim calcmode="lin" valueType="num">
                                      <p:cBhvr>
                                        <p:cTn id="13" dur="250" fill="hold"/>
                                        <p:tgtEl>
                                          <p:spTgt spid="13"/>
                                        </p:tgtEl>
                                        <p:attrNameLst>
                                          <p:attrName>ppt_x</p:attrName>
                                        </p:attrNameLst>
                                      </p:cBhvr>
                                      <p:tavLst>
                                        <p:tav tm="0">
                                          <p:val>
                                            <p:strVal val="#ppt_x"/>
                                          </p:val>
                                        </p:tav>
                                        <p:tav tm="100000">
                                          <p:val>
                                            <p:strVal val="#ppt_x"/>
                                          </p:val>
                                        </p:tav>
                                      </p:tavLst>
                                    </p:anim>
                                    <p:anim calcmode="lin" valueType="num">
                                      <p:cBhvr>
                                        <p:cTn id="14" dur="2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ent Arrow 8"/>
          <p:cNvSpPr/>
          <p:nvPr/>
        </p:nvSpPr>
        <p:spPr bwMode="auto">
          <a:xfrm rot="10800000">
            <a:off x="7086600" y="3907845"/>
            <a:ext cx="1140348" cy="1239645"/>
          </a:xfrm>
          <a:prstGeom prst="bentArrow">
            <a:avLst/>
          </a:prstGeom>
          <a:solidFill>
            <a:srgbClr val="0099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600" smtClean="0">
              <a:solidFill>
                <a:srgbClr val="333300"/>
              </a:solidFill>
              <a:latin typeface="Times New Roman" pitchFamily="18" charset="0"/>
            </a:endParaRPr>
          </a:p>
        </p:txBody>
      </p:sp>
      <p:sp>
        <p:nvSpPr>
          <p:cNvPr id="8" name="Rectangle 2"/>
          <p:cNvSpPr txBox="1">
            <a:spLocks noChangeArrowheads="1"/>
          </p:cNvSpPr>
          <p:nvPr/>
        </p:nvSpPr>
        <p:spPr>
          <a:xfrm>
            <a:off x="4665721" y="1991710"/>
            <a:ext cx="4531752"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000" b="1" dirty="0" smtClean="0">
                <a:solidFill>
                  <a:srgbClr val="009900"/>
                </a:solidFill>
                <a:latin typeface="Love Ya Like A Sister" pitchFamily="2" charset="0"/>
              </a:rPr>
              <a:t>Quick &amp; Easy Garden Kit Pages include in curriculum</a:t>
            </a:r>
          </a:p>
        </p:txBody>
      </p:sp>
      <p:sp>
        <p:nvSpPr>
          <p:cNvPr id="3" name="TextBox 4"/>
          <p:cNvSpPr txBox="1">
            <a:spLocks noChangeArrowheads="1"/>
          </p:cNvSpPr>
          <p:nvPr/>
        </p:nvSpPr>
        <p:spPr bwMode="auto">
          <a:xfrm>
            <a:off x="6197629" y="23154"/>
            <a:ext cx="3268717" cy="1000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76164" tIns="38080" rIns="76164" bIns="38080">
            <a:spAutoFit/>
          </a:bodyPr>
          <a:lstStyle>
            <a:lvl1pPr algn="ctr" eaLnBrk="0" hangingPunct="0">
              <a:defRPr sz="1600">
                <a:solidFill>
                  <a:srgbClr val="333300"/>
                </a:solidFill>
                <a:latin typeface="Times New Roman" pitchFamily="18" charset="0"/>
              </a:defRPr>
            </a:lvl1pPr>
            <a:lvl2pPr marL="742950" indent="-285750" algn="ctr" eaLnBrk="0" hangingPunct="0">
              <a:defRPr sz="1600">
                <a:solidFill>
                  <a:srgbClr val="333300"/>
                </a:solidFill>
                <a:latin typeface="Times New Roman" pitchFamily="18" charset="0"/>
              </a:defRPr>
            </a:lvl2pPr>
            <a:lvl3pPr marL="1143000" indent="-228600" algn="ctr" eaLnBrk="0" hangingPunct="0">
              <a:defRPr sz="1600">
                <a:solidFill>
                  <a:srgbClr val="333300"/>
                </a:solidFill>
                <a:latin typeface="Times New Roman" pitchFamily="18" charset="0"/>
              </a:defRPr>
            </a:lvl3pPr>
            <a:lvl4pPr marL="1600200" indent="-228600" algn="ctr" eaLnBrk="0" hangingPunct="0">
              <a:defRPr sz="1600">
                <a:solidFill>
                  <a:srgbClr val="333300"/>
                </a:solidFill>
                <a:latin typeface="Times New Roman" pitchFamily="18" charset="0"/>
              </a:defRPr>
            </a:lvl4pPr>
            <a:lvl5pPr marL="2057400" indent="-228600" algn="ctr" eaLnBrk="0" hangingPunct="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r>
              <a:rPr lang="en-US" altLang="en-US" sz="6000" dirty="0" smtClean="0">
                <a:solidFill>
                  <a:srgbClr val="009900"/>
                </a:solidFill>
                <a:latin typeface="Love Ya Like A Sister" pitchFamily="2" charset="0"/>
                <a:cs typeface="Arial" pitchFamily="34" charset="0"/>
                <a:sym typeface="Arial" pitchFamily="34" charset="0"/>
              </a:rPr>
              <a:t>Grow:</a:t>
            </a:r>
          </a:p>
        </p:txBody>
      </p:sp>
      <p:pic>
        <p:nvPicPr>
          <p:cNvPr id="819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21435609">
            <a:off x="-170686" y="140578"/>
            <a:ext cx="5089339" cy="738199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0301" y="23154"/>
            <a:ext cx="4583586" cy="7162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794806" y="23155"/>
            <a:ext cx="4583586" cy="7162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080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1000"/>
                                        <p:tgtEl>
                                          <p:spTgt spid="8195"/>
                                        </p:tgtEl>
                                      </p:cBhvr>
                                    </p:animEffect>
                                    <p:anim calcmode="lin" valueType="num">
                                      <p:cBhvr>
                                        <p:cTn id="8" dur="1000" fill="hold"/>
                                        <p:tgtEl>
                                          <p:spTgt spid="8195"/>
                                        </p:tgtEl>
                                        <p:attrNameLst>
                                          <p:attrName>ppt_x</p:attrName>
                                        </p:attrNameLst>
                                      </p:cBhvr>
                                      <p:tavLst>
                                        <p:tav tm="0">
                                          <p:val>
                                            <p:strVal val="#ppt_x"/>
                                          </p:val>
                                        </p:tav>
                                        <p:tav tm="100000">
                                          <p:val>
                                            <p:strVal val="#ppt_x"/>
                                          </p:val>
                                        </p:tav>
                                      </p:tavLst>
                                    </p:anim>
                                    <p:anim calcmode="lin" valueType="num">
                                      <p:cBhvr>
                                        <p:cTn id="9" dur="1000" fill="hold"/>
                                        <p:tgtEl>
                                          <p:spTgt spid="819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Randy.Seagraves\Desktop\LGEG MASTER\Kids help build garden (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410201" y="3200455"/>
            <a:ext cx="3395528" cy="3657601"/>
          </a:xfrm>
          <a:prstGeom prst="rect">
            <a:avLst/>
          </a:prstGeom>
          <a:noFill/>
          <a:extLst>
            <a:ext uri="{909E8E84-426E-40dd-AFC4-6F175D3DCCD1}">
              <a14:hiddenFill xmlns="" xmlns:a14="http://schemas.microsoft.com/office/drawing/2010/main">
                <a:solidFill>
                  <a:srgbClr val="FFFFFF"/>
                </a:solidFill>
              </a14:hiddenFill>
            </a:ext>
          </a:extLst>
        </p:spPr>
      </p:pic>
      <p:sp>
        <p:nvSpPr>
          <p:cNvPr id="61442" name="Rectangle 2"/>
          <p:cNvSpPr>
            <a:spLocks noGrp="1" noChangeArrowheads="1"/>
          </p:cNvSpPr>
          <p:nvPr>
            <p:ph type="title"/>
          </p:nvPr>
        </p:nvSpPr>
        <p:spPr>
          <a:xfrm>
            <a:off x="29" y="457200"/>
            <a:ext cx="9143972" cy="1143000"/>
          </a:xfrm>
        </p:spPr>
        <p:txBody>
          <a:bodyPr>
            <a:normAutofit fontScale="90000"/>
          </a:bodyPr>
          <a:lstStyle/>
          <a:p>
            <a:r>
              <a:rPr lang="en-US" altLang="en-US" sz="4800" dirty="0" smtClean="0">
                <a:solidFill>
                  <a:srgbClr val="33CC33"/>
                </a:solidFill>
                <a:latin typeface="Love Ya Like A Sister" pitchFamily="2" charset="0"/>
              </a:rPr>
              <a:t>Tips for Starting a Children’s Garden</a:t>
            </a:r>
          </a:p>
        </p:txBody>
      </p:sp>
      <p:sp>
        <p:nvSpPr>
          <p:cNvPr id="60420" name="Rectangle 4"/>
          <p:cNvSpPr>
            <a:spLocks noGrp="1" noChangeArrowheads="1"/>
          </p:cNvSpPr>
          <p:nvPr>
            <p:ph type="body" sz="half" idx="1"/>
          </p:nvPr>
        </p:nvSpPr>
        <p:spPr>
          <a:xfrm>
            <a:off x="457202" y="1504950"/>
            <a:ext cx="8385412" cy="5410200"/>
          </a:xfrm>
        </p:spPr>
        <p:txBody>
          <a:bodyPr>
            <a:normAutofit fontScale="92500" lnSpcReduction="20000"/>
          </a:bodyPr>
          <a:lstStyle/>
          <a:p>
            <a:pPr>
              <a:buClr>
                <a:schemeClr val="accent4">
                  <a:lumMod val="50000"/>
                  <a:lumOff val="50000"/>
                </a:schemeClr>
              </a:buClr>
              <a:buSzPct val="160000"/>
              <a:buFont typeface="Arial" panose="020B0604020202020204" pitchFamily="34" charset="0"/>
              <a:buChar char="•"/>
              <a:defRPr/>
            </a:pPr>
            <a:endParaRPr lang="en-US" altLang="en-US" sz="3000" b="1" dirty="0" smtClean="0">
              <a:solidFill>
                <a:srgbClr val="00B050"/>
              </a:solidFill>
              <a:latin typeface="Arial" panose="020B0604020202020204" pitchFamily="34" charset="0"/>
              <a:cs typeface="Arial" panose="020B0604020202020204" pitchFamily="34" charset="0"/>
            </a:endParaRPr>
          </a:p>
          <a:p>
            <a:pPr>
              <a:buClr>
                <a:srgbClr val="FF9900"/>
              </a:buClr>
              <a:buSzPct val="160000"/>
              <a:buFont typeface="Arial" panose="020B0604020202020204" pitchFamily="34" charset="0"/>
              <a:buChar char="•"/>
              <a:defRPr/>
            </a:pPr>
            <a:r>
              <a:rPr lang="en-US" altLang="en-US" sz="4000" b="1" dirty="0" smtClean="0">
                <a:solidFill>
                  <a:srgbClr val="00B050"/>
                </a:solidFill>
                <a:latin typeface="Arial" panose="020B0604020202020204" pitchFamily="34" charset="0"/>
                <a:cs typeface="Arial" panose="020B0604020202020204" pitchFamily="34" charset="0"/>
              </a:rPr>
              <a:t>Funding &amp; Starting Small</a:t>
            </a:r>
          </a:p>
          <a:p>
            <a:pPr>
              <a:buClr>
                <a:srgbClr val="FF9900"/>
              </a:buClr>
              <a:buSzPct val="160000"/>
              <a:buFont typeface="Arial" panose="020B0604020202020204" pitchFamily="34" charset="0"/>
              <a:buChar char="•"/>
              <a:defRPr/>
            </a:pPr>
            <a:r>
              <a:rPr lang="en-US" altLang="en-US" sz="4000" b="1" dirty="0" smtClean="0">
                <a:solidFill>
                  <a:srgbClr val="00B050"/>
                </a:solidFill>
                <a:latin typeface="Arial" panose="020B0604020202020204" pitchFamily="34" charset="0"/>
                <a:cs typeface="Arial" panose="020B0604020202020204" pitchFamily="34" charset="0"/>
              </a:rPr>
              <a:t>Solicit Involvement of Others</a:t>
            </a:r>
          </a:p>
          <a:p>
            <a:pPr marL="457200" lvl="1" indent="0">
              <a:buClr>
                <a:srgbClr val="FF9900"/>
              </a:buClr>
              <a:buSzPct val="160000"/>
              <a:buFontTx/>
              <a:buNone/>
              <a:defRPr/>
            </a:pPr>
            <a:r>
              <a:rPr lang="en-US" altLang="en-US" sz="2600" b="1" dirty="0" smtClean="0">
                <a:solidFill>
                  <a:srgbClr val="00B050"/>
                </a:solidFill>
                <a:latin typeface="Arial" panose="020B0604020202020204" pitchFamily="34" charset="0"/>
                <a:cs typeface="Arial" panose="020B0604020202020204" pitchFamily="34" charset="0"/>
              </a:rPr>
              <a:t> </a:t>
            </a:r>
            <a:r>
              <a:rPr lang="en-US" altLang="en-US" sz="2600" b="1" dirty="0" smtClean="0">
                <a:solidFill>
                  <a:srgbClr val="FF9900"/>
                </a:solidFill>
                <a:latin typeface="Arial" panose="020B0604020202020204" pitchFamily="34" charset="0"/>
                <a:cs typeface="Arial" panose="020B0604020202020204" pitchFamily="34" charset="0"/>
              </a:rPr>
              <a:t>–</a:t>
            </a:r>
            <a:r>
              <a:rPr lang="en-US" altLang="en-US" sz="2600" b="1" dirty="0" smtClean="0">
                <a:solidFill>
                  <a:schemeClr val="accent4">
                    <a:lumMod val="50000"/>
                    <a:lumOff val="50000"/>
                  </a:schemeClr>
                </a:solidFill>
                <a:latin typeface="Arial" panose="020B0604020202020204" pitchFamily="34" charset="0"/>
                <a:cs typeface="Arial" panose="020B0604020202020204" pitchFamily="34" charset="0"/>
              </a:rPr>
              <a:t> </a:t>
            </a:r>
            <a:r>
              <a:rPr lang="en-US" altLang="en-US" sz="2600" b="1" dirty="0" smtClean="0">
                <a:solidFill>
                  <a:srgbClr val="00B050"/>
                </a:solidFill>
                <a:latin typeface="Arial" panose="020B0604020202020204" pitchFamily="34" charset="0"/>
                <a:cs typeface="Arial" panose="020B0604020202020204" pitchFamily="34" charset="0"/>
              </a:rPr>
              <a:t>kid</a:t>
            </a:r>
            <a:r>
              <a:rPr lang="en-US" altLang="en-US" sz="2600" b="1" dirty="0" smtClean="0">
                <a:solidFill>
                  <a:srgbClr val="FF9900"/>
                </a:solidFill>
                <a:latin typeface="Arial" panose="020B0604020202020204" pitchFamily="34" charset="0"/>
                <a:cs typeface="Arial" panose="020B0604020202020204" pitchFamily="34" charset="0"/>
              </a:rPr>
              <a:t> – </a:t>
            </a:r>
            <a:r>
              <a:rPr lang="en-US" altLang="en-US" sz="2600" b="1" dirty="0" smtClean="0">
                <a:solidFill>
                  <a:srgbClr val="00B050"/>
                </a:solidFill>
                <a:latin typeface="Arial" panose="020B0604020202020204" pitchFamily="34" charset="0"/>
                <a:cs typeface="Arial" panose="020B0604020202020204" pitchFamily="34" charset="0"/>
              </a:rPr>
              <a:t>parent</a:t>
            </a:r>
            <a:r>
              <a:rPr lang="en-US" altLang="en-US" sz="2600" b="1" dirty="0">
                <a:solidFill>
                  <a:srgbClr val="FF9900"/>
                </a:solidFill>
                <a:latin typeface="Arial" panose="020B0604020202020204" pitchFamily="34" charset="0"/>
                <a:cs typeface="Arial" panose="020B0604020202020204" pitchFamily="34" charset="0"/>
              </a:rPr>
              <a:t/>
            </a:r>
            <a:br>
              <a:rPr lang="en-US" altLang="en-US" sz="2600" b="1" dirty="0">
                <a:solidFill>
                  <a:srgbClr val="FF9900"/>
                </a:solidFill>
                <a:latin typeface="Arial" panose="020B0604020202020204" pitchFamily="34" charset="0"/>
                <a:cs typeface="Arial" panose="020B0604020202020204" pitchFamily="34" charset="0"/>
              </a:rPr>
            </a:br>
            <a:r>
              <a:rPr lang="en-US" altLang="en-US" sz="2600" b="1" dirty="0" smtClean="0">
                <a:solidFill>
                  <a:srgbClr val="FF9900"/>
                </a:solidFill>
                <a:latin typeface="Arial" panose="020B0604020202020204" pitchFamily="34" charset="0"/>
                <a:cs typeface="Arial" panose="020B0604020202020204" pitchFamily="34" charset="0"/>
              </a:rPr>
              <a:t>– </a:t>
            </a:r>
            <a:r>
              <a:rPr lang="en-US" altLang="en-US" sz="2600" b="1" dirty="0" smtClean="0">
                <a:solidFill>
                  <a:srgbClr val="00B050"/>
                </a:solidFill>
                <a:latin typeface="Arial" panose="020B0604020202020204" pitchFamily="34" charset="0"/>
                <a:cs typeface="Arial" panose="020B0604020202020204" pitchFamily="34" charset="0"/>
              </a:rPr>
              <a:t>PTA </a:t>
            </a:r>
            <a:r>
              <a:rPr lang="en-US" altLang="en-US" sz="2600" b="1" dirty="0" smtClean="0">
                <a:solidFill>
                  <a:srgbClr val="FF9900"/>
                </a:solidFill>
                <a:latin typeface="Arial" panose="020B0604020202020204" pitchFamily="34" charset="0"/>
                <a:cs typeface="Arial" panose="020B0604020202020204" pitchFamily="34" charset="0"/>
              </a:rPr>
              <a:t>– </a:t>
            </a:r>
            <a:r>
              <a:rPr lang="en-US" altLang="en-US" sz="2600" b="1" dirty="0" smtClean="0">
                <a:solidFill>
                  <a:srgbClr val="00B050"/>
                </a:solidFill>
                <a:latin typeface="Arial" panose="020B0604020202020204" pitchFamily="34" charset="0"/>
                <a:cs typeface="Arial" panose="020B0604020202020204" pitchFamily="34" charset="0"/>
              </a:rPr>
              <a:t>business </a:t>
            </a:r>
          </a:p>
          <a:p>
            <a:pPr>
              <a:buClr>
                <a:srgbClr val="FF9900"/>
              </a:buClr>
              <a:buSzPct val="160000"/>
              <a:buFont typeface="Arial" panose="020B0604020202020204" pitchFamily="34" charset="0"/>
              <a:buChar char="•"/>
              <a:defRPr/>
            </a:pPr>
            <a:r>
              <a:rPr lang="en-US" altLang="en-US" sz="4000" b="1" dirty="0" smtClean="0">
                <a:solidFill>
                  <a:srgbClr val="00B050"/>
                </a:solidFill>
                <a:latin typeface="Arial" panose="020B0604020202020204" pitchFamily="34" charset="0"/>
                <a:cs typeface="Arial" panose="020B0604020202020204" pitchFamily="34" charset="0"/>
              </a:rPr>
              <a:t> “Our Garden”</a:t>
            </a:r>
          </a:p>
          <a:p>
            <a:pPr>
              <a:buClr>
                <a:srgbClr val="FF9900"/>
              </a:buClr>
              <a:buSzPct val="160000"/>
              <a:buFont typeface="Arial" panose="020B0604020202020204" pitchFamily="34" charset="0"/>
              <a:buChar char="•"/>
              <a:defRPr/>
            </a:pPr>
            <a:r>
              <a:rPr lang="en-US" altLang="en-US" sz="4000" b="1" dirty="0" smtClean="0">
                <a:solidFill>
                  <a:srgbClr val="00B050"/>
                </a:solidFill>
                <a:latin typeface="Arial" panose="020B0604020202020204" pitchFamily="34" charset="0"/>
                <a:cs typeface="Arial" panose="020B0604020202020204" pitchFamily="34" charset="0"/>
              </a:rPr>
              <a:t> Establish a Plan</a:t>
            </a:r>
          </a:p>
          <a:p>
            <a:pPr marL="0" lvl="1" indent="0">
              <a:buClr>
                <a:srgbClr val="FF9900"/>
              </a:buClr>
              <a:buSzPct val="160000"/>
              <a:buFontTx/>
              <a:buNone/>
              <a:defRPr/>
            </a:pPr>
            <a:r>
              <a:rPr lang="en-US" altLang="en-US" sz="2600" b="1" dirty="0" smtClean="0">
                <a:solidFill>
                  <a:srgbClr val="00B050"/>
                </a:solidFill>
                <a:latin typeface="Arial" panose="020B0604020202020204" pitchFamily="34" charset="0"/>
                <a:cs typeface="Arial" panose="020B0604020202020204" pitchFamily="34" charset="0"/>
              </a:rPr>
              <a:t>   </a:t>
            </a:r>
            <a:r>
              <a:rPr lang="en-US" altLang="en-US" sz="2600" b="1" dirty="0" smtClean="0">
                <a:solidFill>
                  <a:srgbClr val="FF9900"/>
                </a:solidFill>
                <a:latin typeface="Arial" panose="020B0604020202020204" pitchFamily="34" charset="0"/>
                <a:cs typeface="Arial" panose="020B0604020202020204" pitchFamily="34" charset="0"/>
              </a:rPr>
              <a:t>–</a:t>
            </a:r>
            <a:r>
              <a:rPr lang="en-US" altLang="en-US" sz="2600" b="1" dirty="0" smtClean="0">
                <a:solidFill>
                  <a:schemeClr val="accent4">
                    <a:lumMod val="50000"/>
                    <a:lumOff val="50000"/>
                  </a:schemeClr>
                </a:solidFill>
                <a:latin typeface="Arial" panose="020B0604020202020204" pitchFamily="34" charset="0"/>
                <a:cs typeface="Arial" panose="020B0604020202020204" pitchFamily="34" charset="0"/>
              </a:rPr>
              <a:t> </a:t>
            </a:r>
            <a:r>
              <a:rPr lang="en-US" altLang="en-US" sz="2600" b="1" dirty="0" smtClean="0">
                <a:solidFill>
                  <a:srgbClr val="00B050"/>
                </a:solidFill>
                <a:latin typeface="Arial" panose="020B0604020202020204" pitchFamily="34" charset="0"/>
                <a:cs typeface="Arial" panose="020B0604020202020204" pitchFamily="34" charset="0"/>
              </a:rPr>
              <a:t>what</a:t>
            </a:r>
            <a:r>
              <a:rPr lang="en-US" altLang="en-US" sz="2600" b="1" dirty="0" smtClean="0">
                <a:solidFill>
                  <a:schemeClr val="accent4">
                    <a:lumMod val="50000"/>
                    <a:lumOff val="50000"/>
                  </a:schemeClr>
                </a:solidFill>
                <a:latin typeface="Arial" panose="020B0604020202020204" pitchFamily="34" charset="0"/>
                <a:cs typeface="Arial" panose="020B0604020202020204" pitchFamily="34" charset="0"/>
              </a:rPr>
              <a:t> </a:t>
            </a:r>
            <a:r>
              <a:rPr lang="en-US" altLang="en-US" sz="2600" b="1" dirty="0" smtClean="0">
                <a:solidFill>
                  <a:srgbClr val="FF9900"/>
                </a:solidFill>
                <a:latin typeface="Arial" panose="020B0604020202020204" pitchFamily="34" charset="0"/>
                <a:cs typeface="Arial" panose="020B0604020202020204" pitchFamily="34" charset="0"/>
              </a:rPr>
              <a:t>–</a:t>
            </a:r>
            <a:r>
              <a:rPr lang="en-US" altLang="en-US" sz="2600" b="1" dirty="0" smtClean="0">
                <a:solidFill>
                  <a:srgbClr val="00B050"/>
                </a:solidFill>
                <a:latin typeface="Arial" panose="020B0604020202020204" pitchFamily="34" charset="0"/>
                <a:cs typeface="Arial" panose="020B0604020202020204" pitchFamily="34" charset="0"/>
              </a:rPr>
              <a:t>site </a:t>
            </a:r>
            <a:r>
              <a:rPr lang="en-US" altLang="en-US" sz="2600" b="1" dirty="0" smtClean="0">
                <a:solidFill>
                  <a:srgbClr val="FF9900"/>
                </a:solidFill>
                <a:latin typeface="Arial" panose="020B0604020202020204" pitchFamily="34" charset="0"/>
                <a:cs typeface="Arial" panose="020B0604020202020204" pitchFamily="34" charset="0"/>
              </a:rPr>
              <a:t>– </a:t>
            </a:r>
            <a:r>
              <a:rPr lang="en-US" altLang="en-US" sz="2600" b="1" dirty="0" smtClean="0">
                <a:solidFill>
                  <a:srgbClr val="00B050"/>
                </a:solidFill>
                <a:latin typeface="Arial" panose="020B0604020202020204" pitchFamily="34" charset="0"/>
                <a:cs typeface="Arial" panose="020B0604020202020204" pitchFamily="34" charset="0"/>
              </a:rPr>
              <a:t>materials</a:t>
            </a:r>
            <a:r>
              <a:rPr lang="en-US" altLang="en-US" sz="2600" b="1" dirty="0">
                <a:solidFill>
                  <a:srgbClr val="FF9900"/>
                </a:solidFill>
                <a:latin typeface="Arial" panose="020B0604020202020204" pitchFamily="34" charset="0"/>
                <a:cs typeface="Arial" panose="020B0604020202020204" pitchFamily="34" charset="0"/>
              </a:rPr>
              <a:t/>
            </a:r>
            <a:br>
              <a:rPr lang="en-US" altLang="en-US" sz="2600" b="1" dirty="0">
                <a:solidFill>
                  <a:srgbClr val="FF9900"/>
                </a:solidFill>
                <a:latin typeface="Arial" panose="020B0604020202020204" pitchFamily="34" charset="0"/>
                <a:cs typeface="Arial" panose="020B0604020202020204" pitchFamily="34" charset="0"/>
              </a:rPr>
            </a:br>
            <a:r>
              <a:rPr lang="en-US" altLang="en-US" sz="2600" b="1" dirty="0" smtClean="0">
                <a:solidFill>
                  <a:srgbClr val="FF9900"/>
                </a:solidFill>
                <a:latin typeface="Arial" panose="020B0604020202020204" pitchFamily="34" charset="0"/>
                <a:cs typeface="Arial" panose="020B0604020202020204" pitchFamily="34" charset="0"/>
              </a:rPr>
              <a:t>   – </a:t>
            </a:r>
            <a:r>
              <a:rPr lang="en-US" altLang="en-US" sz="2600" b="1" dirty="0" smtClean="0">
                <a:solidFill>
                  <a:srgbClr val="00B050"/>
                </a:solidFill>
                <a:latin typeface="Arial" panose="020B0604020202020204" pitchFamily="34" charset="0"/>
                <a:cs typeface="Arial" panose="020B0604020202020204" pitchFamily="34" charset="0"/>
              </a:rPr>
              <a:t>build</a:t>
            </a:r>
            <a:r>
              <a:rPr lang="en-US" altLang="en-US" sz="2600" b="1" dirty="0" smtClean="0">
                <a:solidFill>
                  <a:schemeClr val="accent4">
                    <a:lumMod val="50000"/>
                    <a:lumOff val="50000"/>
                  </a:schemeClr>
                </a:solidFill>
                <a:latin typeface="Arial" panose="020B0604020202020204" pitchFamily="34" charset="0"/>
                <a:cs typeface="Arial" panose="020B0604020202020204" pitchFamily="34" charset="0"/>
              </a:rPr>
              <a:t> </a:t>
            </a:r>
            <a:r>
              <a:rPr lang="en-US" altLang="en-US" sz="2600" b="1" dirty="0" smtClean="0">
                <a:solidFill>
                  <a:srgbClr val="FF9900"/>
                </a:solidFill>
                <a:latin typeface="Arial" panose="020B0604020202020204" pitchFamily="34" charset="0"/>
                <a:cs typeface="Arial" panose="020B0604020202020204" pitchFamily="34" charset="0"/>
              </a:rPr>
              <a:t>–</a:t>
            </a:r>
            <a:r>
              <a:rPr lang="en-US" altLang="en-US" sz="2600" b="1" dirty="0" smtClean="0">
                <a:solidFill>
                  <a:srgbClr val="00B050"/>
                </a:solidFill>
                <a:latin typeface="Arial" panose="020B0604020202020204" pitchFamily="34" charset="0"/>
                <a:cs typeface="Arial" panose="020B0604020202020204" pitchFamily="34" charset="0"/>
              </a:rPr>
              <a:t>plant </a:t>
            </a:r>
            <a:r>
              <a:rPr lang="en-US" altLang="en-US" sz="2600" b="1" dirty="0" smtClean="0">
                <a:solidFill>
                  <a:srgbClr val="FF9900"/>
                </a:solidFill>
                <a:latin typeface="Arial" panose="020B0604020202020204" pitchFamily="34" charset="0"/>
                <a:cs typeface="Arial" panose="020B0604020202020204" pitchFamily="34" charset="0"/>
              </a:rPr>
              <a:t>–</a:t>
            </a:r>
            <a:r>
              <a:rPr lang="en-US" altLang="en-US" sz="2600" b="1" dirty="0" smtClean="0">
                <a:solidFill>
                  <a:srgbClr val="00B050"/>
                </a:solidFill>
                <a:latin typeface="Arial" panose="020B0604020202020204" pitchFamily="34" charset="0"/>
                <a:cs typeface="Arial" panose="020B0604020202020204" pitchFamily="34" charset="0"/>
              </a:rPr>
              <a:t>maintain</a:t>
            </a:r>
            <a:endParaRPr lang="en-US" altLang="en-US" sz="2600" b="1" dirty="0" smtClean="0">
              <a:solidFill>
                <a:srgbClr val="FF9900"/>
              </a:solidFill>
              <a:latin typeface="Arial" panose="020B0604020202020204" pitchFamily="34" charset="0"/>
              <a:cs typeface="Arial" panose="020B0604020202020204" pitchFamily="34" charset="0"/>
            </a:endParaRPr>
          </a:p>
          <a:p>
            <a:pPr marL="0" lvl="1" indent="0">
              <a:buClr>
                <a:srgbClr val="FF9900"/>
              </a:buClr>
              <a:buSzPct val="160000"/>
              <a:buFontTx/>
              <a:buNone/>
              <a:defRPr/>
            </a:pPr>
            <a:r>
              <a:rPr lang="en-US" altLang="en-US" sz="2600" b="1" dirty="0">
                <a:solidFill>
                  <a:srgbClr val="FF9900"/>
                </a:solidFill>
                <a:latin typeface="Arial" panose="020B0604020202020204" pitchFamily="34" charset="0"/>
                <a:cs typeface="Arial" panose="020B0604020202020204" pitchFamily="34" charset="0"/>
              </a:rPr>
              <a:t> </a:t>
            </a:r>
            <a:r>
              <a:rPr lang="en-US" altLang="en-US" sz="2600" b="1" dirty="0" smtClean="0">
                <a:solidFill>
                  <a:srgbClr val="FF9900"/>
                </a:solidFill>
                <a:latin typeface="Arial" panose="020B0604020202020204" pitchFamily="34" charset="0"/>
                <a:cs typeface="Arial" panose="020B0604020202020204" pitchFamily="34" charset="0"/>
              </a:rPr>
              <a:t>    –</a:t>
            </a:r>
            <a:r>
              <a:rPr lang="en-US" altLang="en-US" sz="2600" b="1" dirty="0" smtClean="0">
                <a:solidFill>
                  <a:srgbClr val="00B050"/>
                </a:solidFill>
                <a:latin typeface="Arial" panose="020B0604020202020204" pitchFamily="34" charset="0"/>
                <a:cs typeface="Arial" panose="020B0604020202020204" pitchFamily="34" charset="0"/>
              </a:rPr>
              <a:t>off season   </a:t>
            </a:r>
            <a:r>
              <a:rPr lang="en-US" altLang="en-US" sz="2600" b="1" dirty="0" smtClean="0">
                <a:solidFill>
                  <a:srgbClr val="FF9900"/>
                </a:solidFill>
                <a:latin typeface="Arial" panose="020B0604020202020204" pitchFamily="34" charset="0"/>
                <a:cs typeface="Arial" panose="020B0604020202020204" pitchFamily="34" charset="0"/>
              </a:rPr>
              <a:t>– </a:t>
            </a:r>
            <a:r>
              <a:rPr lang="en-US" altLang="en-US" sz="2600" b="1" dirty="0" smtClean="0">
                <a:solidFill>
                  <a:srgbClr val="00B050"/>
                </a:solidFill>
                <a:latin typeface="Arial" panose="020B0604020202020204" pitchFamily="34" charset="0"/>
                <a:cs typeface="Arial" panose="020B0604020202020204" pitchFamily="34" charset="0"/>
              </a:rPr>
              <a:t>next season </a:t>
            </a:r>
          </a:p>
          <a:p>
            <a:pPr marL="0" lvl="1" indent="0">
              <a:buClr>
                <a:schemeClr val="accent4">
                  <a:lumMod val="50000"/>
                  <a:lumOff val="50000"/>
                </a:schemeClr>
              </a:buClr>
              <a:buSzPct val="160000"/>
              <a:buFontTx/>
              <a:buNone/>
              <a:defRPr/>
            </a:pPr>
            <a:r>
              <a:rPr lang="en-US" altLang="en-US" b="1" dirty="0" smtClean="0">
                <a:solidFill>
                  <a:srgbClr val="00B050"/>
                </a:solidFill>
                <a:latin typeface="Arial" panose="020B0604020202020204" pitchFamily="34" charset="0"/>
                <a:cs typeface="Arial" panose="020B0604020202020204" pitchFamily="34" charset="0"/>
              </a:rPr>
              <a:t/>
            </a:r>
            <a:br>
              <a:rPr lang="en-US" altLang="en-US" b="1" dirty="0" smtClean="0">
                <a:solidFill>
                  <a:srgbClr val="00B050"/>
                </a:solidFill>
                <a:latin typeface="Arial" panose="020B0604020202020204" pitchFamily="34" charset="0"/>
                <a:cs typeface="Arial" panose="020B0604020202020204" pitchFamily="34" charset="0"/>
              </a:rPr>
            </a:br>
            <a:endParaRPr lang="en-US" altLang="en-US" sz="4000" b="1" dirty="0" smtClean="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29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0420">
                                            <p:txEl>
                                              <p:pRg st="1" end="1"/>
                                            </p:txEl>
                                          </p:spTgt>
                                        </p:tgtEl>
                                        <p:attrNameLst>
                                          <p:attrName>style.visibility</p:attrName>
                                        </p:attrNameLst>
                                      </p:cBhvr>
                                      <p:to>
                                        <p:strVal val="visible"/>
                                      </p:to>
                                    </p:set>
                                    <p:animEffect transition="in" filter="fade">
                                      <p:cBhvr>
                                        <p:cTn id="7" dur="1000"/>
                                        <p:tgtEl>
                                          <p:spTgt spid="60420">
                                            <p:txEl>
                                              <p:pRg st="1" end="1"/>
                                            </p:txEl>
                                          </p:spTgt>
                                        </p:tgtEl>
                                      </p:cBhvr>
                                    </p:animEffect>
                                    <p:anim calcmode="lin" valueType="num">
                                      <p:cBhvr>
                                        <p:cTn id="8" dur="1000" fill="hold"/>
                                        <p:tgtEl>
                                          <p:spTgt spid="6042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04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0420">
                                            <p:txEl>
                                              <p:pRg st="2" end="2"/>
                                            </p:txEl>
                                          </p:spTgt>
                                        </p:tgtEl>
                                        <p:attrNameLst>
                                          <p:attrName>style.visibility</p:attrName>
                                        </p:attrNameLst>
                                      </p:cBhvr>
                                      <p:to>
                                        <p:strVal val="visible"/>
                                      </p:to>
                                    </p:set>
                                    <p:animEffect transition="in" filter="fade">
                                      <p:cBhvr>
                                        <p:cTn id="14" dur="1000"/>
                                        <p:tgtEl>
                                          <p:spTgt spid="60420">
                                            <p:txEl>
                                              <p:pRg st="2" end="2"/>
                                            </p:txEl>
                                          </p:spTgt>
                                        </p:tgtEl>
                                      </p:cBhvr>
                                    </p:animEffect>
                                    <p:anim calcmode="lin" valueType="num">
                                      <p:cBhvr>
                                        <p:cTn id="15" dur="1000" fill="hold"/>
                                        <p:tgtEl>
                                          <p:spTgt spid="6042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0420">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0420">
                                            <p:txEl>
                                              <p:pRg st="3" end="3"/>
                                            </p:txEl>
                                          </p:spTgt>
                                        </p:tgtEl>
                                        <p:attrNameLst>
                                          <p:attrName>style.visibility</p:attrName>
                                        </p:attrNameLst>
                                      </p:cBhvr>
                                      <p:to>
                                        <p:strVal val="visible"/>
                                      </p:to>
                                    </p:set>
                                    <p:animEffect transition="in" filter="fade">
                                      <p:cBhvr>
                                        <p:cTn id="19" dur="1000"/>
                                        <p:tgtEl>
                                          <p:spTgt spid="60420">
                                            <p:txEl>
                                              <p:pRg st="3" end="3"/>
                                            </p:txEl>
                                          </p:spTgt>
                                        </p:tgtEl>
                                      </p:cBhvr>
                                    </p:animEffect>
                                    <p:anim calcmode="lin" valueType="num">
                                      <p:cBhvr>
                                        <p:cTn id="20" dur="1000" fill="hold"/>
                                        <p:tgtEl>
                                          <p:spTgt spid="60420">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6042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0420">
                                            <p:txEl>
                                              <p:pRg st="4" end="4"/>
                                            </p:txEl>
                                          </p:spTgt>
                                        </p:tgtEl>
                                        <p:attrNameLst>
                                          <p:attrName>style.visibility</p:attrName>
                                        </p:attrNameLst>
                                      </p:cBhvr>
                                      <p:to>
                                        <p:strVal val="visible"/>
                                      </p:to>
                                    </p:set>
                                    <p:animEffect transition="in" filter="fade">
                                      <p:cBhvr>
                                        <p:cTn id="26" dur="1000"/>
                                        <p:tgtEl>
                                          <p:spTgt spid="60420">
                                            <p:txEl>
                                              <p:pRg st="4" end="4"/>
                                            </p:txEl>
                                          </p:spTgt>
                                        </p:tgtEl>
                                      </p:cBhvr>
                                    </p:animEffect>
                                    <p:anim calcmode="lin" valueType="num">
                                      <p:cBhvr>
                                        <p:cTn id="27" dur="1000" fill="hold"/>
                                        <p:tgtEl>
                                          <p:spTgt spid="60420">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6042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0420">
                                            <p:txEl>
                                              <p:pRg st="5" end="5"/>
                                            </p:txEl>
                                          </p:spTgt>
                                        </p:tgtEl>
                                        <p:attrNameLst>
                                          <p:attrName>style.visibility</p:attrName>
                                        </p:attrNameLst>
                                      </p:cBhvr>
                                      <p:to>
                                        <p:strVal val="visible"/>
                                      </p:to>
                                    </p:set>
                                    <p:animEffect transition="in" filter="fade">
                                      <p:cBhvr>
                                        <p:cTn id="33" dur="1000"/>
                                        <p:tgtEl>
                                          <p:spTgt spid="60420">
                                            <p:txEl>
                                              <p:pRg st="5" end="5"/>
                                            </p:txEl>
                                          </p:spTgt>
                                        </p:tgtEl>
                                      </p:cBhvr>
                                    </p:animEffect>
                                    <p:anim calcmode="lin" valueType="num">
                                      <p:cBhvr>
                                        <p:cTn id="34" dur="1000" fill="hold"/>
                                        <p:tgtEl>
                                          <p:spTgt spid="60420">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60420">
                                            <p:txEl>
                                              <p:pRg st="5" end="5"/>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60420">
                                            <p:txEl>
                                              <p:pRg st="6" end="6"/>
                                            </p:txEl>
                                          </p:spTgt>
                                        </p:tgtEl>
                                        <p:attrNameLst>
                                          <p:attrName>style.visibility</p:attrName>
                                        </p:attrNameLst>
                                      </p:cBhvr>
                                      <p:to>
                                        <p:strVal val="visible"/>
                                      </p:to>
                                    </p:set>
                                    <p:animEffect transition="in" filter="fade">
                                      <p:cBhvr>
                                        <p:cTn id="38" dur="1000"/>
                                        <p:tgtEl>
                                          <p:spTgt spid="60420">
                                            <p:txEl>
                                              <p:pRg st="6" end="6"/>
                                            </p:txEl>
                                          </p:spTgt>
                                        </p:tgtEl>
                                      </p:cBhvr>
                                    </p:animEffect>
                                    <p:anim calcmode="lin" valueType="num">
                                      <p:cBhvr>
                                        <p:cTn id="39" dur="1000" fill="hold"/>
                                        <p:tgtEl>
                                          <p:spTgt spid="60420">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60420">
                                            <p:txEl>
                                              <p:pRg st="6" end="6"/>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0420">
                                            <p:txEl>
                                              <p:pRg st="7" end="7"/>
                                            </p:txEl>
                                          </p:spTgt>
                                        </p:tgtEl>
                                        <p:attrNameLst>
                                          <p:attrName>style.visibility</p:attrName>
                                        </p:attrNameLst>
                                      </p:cBhvr>
                                      <p:to>
                                        <p:strVal val="visible"/>
                                      </p:to>
                                    </p:set>
                                    <p:animEffect transition="in" filter="fade">
                                      <p:cBhvr>
                                        <p:cTn id="43" dur="1000"/>
                                        <p:tgtEl>
                                          <p:spTgt spid="60420">
                                            <p:txEl>
                                              <p:pRg st="7" end="7"/>
                                            </p:txEl>
                                          </p:spTgt>
                                        </p:tgtEl>
                                      </p:cBhvr>
                                    </p:animEffect>
                                    <p:anim calcmode="lin" valueType="num">
                                      <p:cBhvr>
                                        <p:cTn id="44" dur="1000" fill="hold"/>
                                        <p:tgtEl>
                                          <p:spTgt spid="60420">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60420">
                                            <p:txEl>
                                              <p:pRg st="7" end="7"/>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60420">
                                            <p:txEl>
                                              <p:pRg st="8" end="8"/>
                                            </p:txEl>
                                          </p:spTgt>
                                        </p:tgtEl>
                                        <p:attrNameLst>
                                          <p:attrName>style.visibility</p:attrName>
                                        </p:attrNameLst>
                                      </p:cBhvr>
                                      <p:to>
                                        <p:strVal val="visible"/>
                                      </p:to>
                                    </p:set>
                                    <p:animEffect transition="in" filter="fade">
                                      <p:cBhvr>
                                        <p:cTn id="48" dur="1000"/>
                                        <p:tgtEl>
                                          <p:spTgt spid="60420">
                                            <p:txEl>
                                              <p:pRg st="8" end="8"/>
                                            </p:txEl>
                                          </p:spTgt>
                                        </p:tgtEl>
                                      </p:cBhvr>
                                    </p:animEffect>
                                    <p:anim calcmode="lin" valueType="num">
                                      <p:cBhvr>
                                        <p:cTn id="49" dur="1000" fill="hold"/>
                                        <p:tgtEl>
                                          <p:spTgt spid="60420">
                                            <p:txEl>
                                              <p:pRg st="8" end="8"/>
                                            </p:txEl>
                                          </p:spTgt>
                                        </p:tgtEl>
                                        <p:attrNameLst>
                                          <p:attrName>ppt_x</p:attrName>
                                        </p:attrNameLst>
                                      </p:cBhvr>
                                      <p:tavLst>
                                        <p:tav tm="0">
                                          <p:val>
                                            <p:strVal val="#ppt_x"/>
                                          </p:val>
                                        </p:tav>
                                        <p:tav tm="100000">
                                          <p:val>
                                            <p:strVal val="#ppt_x"/>
                                          </p:val>
                                        </p:tav>
                                      </p:tavLst>
                                    </p:anim>
                                    <p:anim calcmode="lin" valueType="num">
                                      <p:cBhvr>
                                        <p:cTn id="50" dur="1000" fill="hold"/>
                                        <p:tgtEl>
                                          <p:spTgt spid="60420">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rcRect l="-2"/>
          <a:stretch>
            <a:fillRect/>
          </a:stretch>
        </p:blipFill>
        <p:spPr bwMode="auto">
          <a:xfrm>
            <a:off x="3" y="2"/>
            <a:ext cx="9032523" cy="3446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rcRect l="-11834"/>
          <a:stretch>
            <a:fillRect/>
          </a:stretch>
        </p:blipFill>
        <p:spPr bwMode="auto">
          <a:xfrm>
            <a:off x="-990598" y="3486150"/>
            <a:ext cx="9043812" cy="334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4" descr="texas grow eat go logo learn and.jp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75491" y="4514850"/>
            <a:ext cx="1957387" cy="2362200"/>
          </a:xfrm>
          <a:prstGeom prst="rect">
            <a:avLst/>
          </a:prstGeom>
          <a:noFill/>
          <a:ln>
            <a:noFill/>
          </a:ln>
          <a:effectLst>
            <a:glow rad="101600">
              <a:srgbClr val="FFFFFF">
                <a:alpha val="60000"/>
              </a:srgbClr>
            </a:glo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a:spLocks noGrp="1" noChangeArrowheads="1"/>
          </p:cNvSpPr>
          <p:nvPr>
            <p:ph type="title"/>
          </p:nvPr>
        </p:nvSpPr>
        <p:spPr>
          <a:xfrm>
            <a:off x="6" y="67856"/>
            <a:ext cx="11048997" cy="1143000"/>
          </a:xfrm>
        </p:spPr>
        <p:txBody>
          <a:bodyPr>
            <a:normAutofit/>
          </a:bodyPr>
          <a:lstStyle/>
          <a:p>
            <a:r>
              <a:rPr lang="en-US" altLang="en-US" sz="5000" b="1" dirty="0" smtClean="0">
                <a:solidFill>
                  <a:srgbClr val="F5FDF5"/>
                </a:solidFill>
                <a:effectLst>
                  <a:glow rad="228600">
                    <a:srgbClr val="33CC33">
                      <a:alpha val="40000"/>
                    </a:srgbClr>
                  </a:glow>
                </a:effectLst>
                <a:latin typeface="Love Ya Like A Sister" pitchFamily="2" charset="0"/>
              </a:rPr>
              <a:t>Garden success!</a:t>
            </a:r>
          </a:p>
        </p:txBody>
      </p:sp>
    </p:spTree>
    <p:extLst>
      <p:ext uri="{BB962C8B-B14F-4D97-AF65-F5344CB8AC3E}">
        <p14:creationId xmlns:p14="http://schemas.microsoft.com/office/powerpoint/2010/main" val="128936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86" y="473746"/>
            <a:ext cx="8229600" cy="1143000"/>
          </a:xfrm>
        </p:spPr>
        <p:txBody>
          <a:bodyPr>
            <a:normAutofit/>
          </a:bodyPr>
          <a:lstStyle/>
          <a:p>
            <a:r>
              <a:rPr lang="en-US" sz="6000" dirty="0" smtClean="0">
                <a:solidFill>
                  <a:srgbClr val="0000CC"/>
                </a:solidFill>
                <a:latin typeface="Love Ya Like A Sister" panose="02000000000000000000" pitchFamily="2" charset="0"/>
              </a:rPr>
              <a:t>Goals</a:t>
            </a:r>
            <a:endParaRPr lang="en-US" sz="6000" dirty="0">
              <a:solidFill>
                <a:srgbClr val="0000CC"/>
              </a:solidFill>
              <a:latin typeface="Love Ya Like A Sister" panose="02000000000000000000" pitchFamily="2" charset="0"/>
            </a:endParaRPr>
          </a:p>
        </p:txBody>
      </p:sp>
      <p:sp>
        <p:nvSpPr>
          <p:cNvPr id="3" name="Content Placeholder 2"/>
          <p:cNvSpPr>
            <a:spLocks noGrp="1"/>
          </p:cNvSpPr>
          <p:nvPr>
            <p:ph idx="1"/>
          </p:nvPr>
        </p:nvSpPr>
        <p:spPr>
          <a:xfrm>
            <a:off x="-457200" y="1975938"/>
            <a:ext cx="7848600" cy="1941849"/>
          </a:xfrm>
        </p:spPr>
        <p:txBody>
          <a:bodyPr>
            <a:normAutofit/>
          </a:bodyPr>
          <a:lstStyle/>
          <a:p>
            <a:pPr lvl="1"/>
            <a:r>
              <a:rPr lang="en-US" dirty="0" smtClean="0"/>
              <a:t>Exposure to new foods preparations thru food demonstrations will engage and excite children.</a:t>
            </a:r>
          </a:p>
          <a:p>
            <a:pPr marL="457200" lvl="1" indent="0">
              <a:buNone/>
            </a:pPr>
            <a:endParaRPr lang="en-US" sz="1500" dirty="0" smtClean="0"/>
          </a:p>
        </p:txBody>
      </p:sp>
      <p:pic>
        <p:nvPicPr>
          <p:cNvPr id="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1360353">
            <a:off x="61041" y="197715"/>
            <a:ext cx="2445261" cy="16950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16930" y="3810000"/>
            <a:ext cx="5227070" cy="2941868"/>
          </a:xfrm>
          <a:prstGeom prst="rect">
            <a:avLst/>
          </a:prstGeom>
          <a:ln w="57150">
            <a:solidFill>
              <a:srgbClr val="00B050"/>
            </a:solidFill>
            <a:miter lim="800000"/>
            <a:headEnd/>
            <a:tailE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
        <p:nvSpPr>
          <p:cNvPr id="7" name="Content Placeholder 2"/>
          <p:cNvSpPr txBox="1">
            <a:spLocks/>
          </p:cNvSpPr>
          <p:nvPr/>
        </p:nvSpPr>
        <p:spPr>
          <a:xfrm>
            <a:off x="-336331" y="3253008"/>
            <a:ext cx="5486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smtClean="0"/>
              <a:t>Children will share those food experiences in the</a:t>
            </a:r>
            <a:br>
              <a:rPr lang="en-US" dirty="0" smtClean="0"/>
            </a:br>
            <a:r>
              <a:rPr lang="en-US" dirty="0" smtClean="0"/>
              <a:t>home environment by encouraging care</a:t>
            </a:r>
            <a:br>
              <a:rPr lang="en-US" dirty="0" smtClean="0"/>
            </a:br>
            <a:r>
              <a:rPr lang="en-US" dirty="0" smtClean="0"/>
              <a:t>providers to prepare</a:t>
            </a:r>
            <a:br>
              <a:rPr lang="en-US" dirty="0" smtClean="0"/>
            </a:br>
            <a:r>
              <a:rPr lang="en-US" dirty="0" smtClean="0"/>
              <a:t>foods from the garden.</a:t>
            </a:r>
            <a:endParaRPr lang="en-US" dirty="0"/>
          </a:p>
        </p:txBody>
      </p:sp>
    </p:spTree>
    <p:extLst>
      <p:ext uri="{BB962C8B-B14F-4D97-AF65-F5344CB8AC3E}">
        <p14:creationId xmlns:p14="http://schemas.microsoft.com/office/powerpoint/2010/main" val="30321373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0" name="Picture 6" descr="http://sakura-hotel-ikebukuro.com/blog/baby_carrots__65761_zoom.jpg"/>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059488" y="762004"/>
            <a:ext cx="3216440" cy="2333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2895602" y="152400"/>
            <a:ext cx="4389524" cy="2057400"/>
          </a:xfrm>
        </p:spPr>
        <p:txBody>
          <a:bodyPr>
            <a:normAutofit/>
          </a:bodyPr>
          <a:lstStyle/>
          <a:p>
            <a:pPr marL="0" indent="0" eaLnBrk="1" hangingPunct="1">
              <a:buNone/>
            </a:pPr>
            <a:r>
              <a:rPr lang="en-US" altLang="en-US" sz="2700" dirty="0">
                <a:latin typeface="Love Ya Like A Sister" panose="02000000000000000000" pitchFamily="2" charset="0"/>
                <a:cs typeface="Arial" panose="020B0604020202020204" pitchFamily="34" charset="0"/>
              </a:rPr>
              <a:t>Food Exposure</a:t>
            </a:r>
          </a:p>
          <a:p>
            <a:pPr eaLnBrk="1" hangingPunct="1"/>
            <a:r>
              <a:rPr lang="en-US" altLang="en-US" sz="2700" b="1" dirty="0">
                <a:latin typeface="+mj-lt"/>
                <a:cs typeface="Arial" panose="020B0604020202020204" pitchFamily="34" charset="0"/>
              </a:rPr>
              <a:t>1</a:t>
            </a:r>
            <a:r>
              <a:rPr lang="en-US" altLang="en-US" sz="2700" b="1" baseline="30000" dirty="0">
                <a:latin typeface="+mj-lt"/>
                <a:cs typeface="Arial" panose="020B0604020202020204" pitchFamily="34" charset="0"/>
              </a:rPr>
              <a:t>st</a:t>
            </a:r>
            <a:r>
              <a:rPr lang="en-US" altLang="en-US" sz="2700" b="1" dirty="0">
                <a:latin typeface="+mj-lt"/>
                <a:cs typeface="Arial" panose="020B0604020202020204" pitchFamily="34" charset="0"/>
              </a:rPr>
              <a:t> </a:t>
            </a:r>
            <a:r>
              <a:rPr lang="en-US" altLang="en-US" sz="2700" b="1" dirty="0" smtClean="0">
                <a:latin typeface="+mj-lt"/>
                <a:cs typeface="Arial" panose="020B0604020202020204" pitchFamily="34" charset="0"/>
              </a:rPr>
              <a:t>exposure</a:t>
            </a:r>
            <a:r>
              <a:rPr lang="en-US" altLang="en-US" sz="2700" dirty="0" smtClean="0">
                <a:latin typeface="+mj-lt"/>
                <a:cs typeface="Arial" panose="020B0604020202020204" pitchFamily="34" charset="0"/>
              </a:rPr>
              <a:t>: Evaluation</a:t>
            </a:r>
            <a:r>
              <a:rPr lang="en-US" altLang="en-US" sz="2700" dirty="0">
                <a:latin typeface="+mj-lt"/>
                <a:cs typeface="Arial" panose="020B0604020202020204" pitchFamily="34" charset="0"/>
              </a:rPr>
              <a:t/>
            </a:r>
            <a:br>
              <a:rPr lang="en-US" altLang="en-US" sz="2700" dirty="0">
                <a:latin typeface="+mj-lt"/>
                <a:cs typeface="Arial" panose="020B0604020202020204" pitchFamily="34" charset="0"/>
              </a:rPr>
            </a:br>
            <a:r>
              <a:rPr lang="en-US" altLang="en-US" sz="2700" dirty="0" smtClean="0">
                <a:latin typeface="+mj-lt"/>
                <a:cs typeface="Arial" panose="020B0604020202020204" pitchFamily="34" charset="0"/>
              </a:rPr>
              <a:t>of fresh </a:t>
            </a:r>
            <a:r>
              <a:rPr lang="en-US" altLang="en-US" sz="2700" dirty="0">
                <a:latin typeface="+mj-lt"/>
                <a:cs typeface="Arial" panose="020B0604020202020204" pitchFamily="34" charset="0"/>
              </a:rPr>
              <a:t>vegetable sample </a:t>
            </a:r>
            <a:r>
              <a:rPr lang="en-US" altLang="en-US" sz="2700" dirty="0" smtClean="0">
                <a:latin typeface="+mj-lt"/>
                <a:cs typeface="Arial" panose="020B0604020202020204" pitchFamily="34" charset="0"/>
              </a:rPr>
              <a:t>in </a:t>
            </a:r>
            <a:r>
              <a:rPr lang="en-US" altLang="en-US" sz="2700" dirty="0">
                <a:latin typeface="+mj-lt"/>
                <a:cs typeface="Arial" panose="020B0604020202020204" pitchFamily="34" charset="0"/>
              </a:rPr>
              <a:t>classroom</a:t>
            </a:r>
          </a:p>
        </p:txBody>
      </p:sp>
      <p:pic>
        <p:nvPicPr>
          <p:cNvPr id="5" name="Picture 10" descr="C:\Documents and Settings\randy.seagraves\Local Settings\Temporary Internet Files\Content.IE5\CTRCXGAA\MC900446108[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360353">
            <a:off x="376297" y="220759"/>
            <a:ext cx="2388541" cy="1655746"/>
          </a:xfrm>
          <a:prstGeom prst="rect">
            <a:avLst/>
          </a:prstGeom>
          <a:noFill/>
          <a:ln>
            <a:noFill/>
          </a:ln>
          <a:effectLst>
            <a:innerShdw blurRad="63500" dist="50800" dir="13500000">
              <a:prstClr val="black">
                <a:alpha val="50000"/>
              </a:prstClr>
            </a:inn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1" name="Content Placeholder 3"/>
          <p:cNvSpPr txBox="1">
            <a:spLocks/>
          </p:cNvSpPr>
          <p:nvPr/>
        </p:nvSpPr>
        <p:spPr>
          <a:xfrm>
            <a:off x="144440" y="2374659"/>
            <a:ext cx="3806648" cy="200701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2700" b="1" dirty="0" smtClean="0">
                <a:latin typeface="+mj-lt"/>
                <a:cs typeface="Arial" panose="020B0604020202020204" pitchFamily="34" charset="0"/>
              </a:rPr>
              <a:t>2</a:t>
            </a:r>
            <a:r>
              <a:rPr lang="en-US" altLang="en-US" sz="2700" b="1" baseline="30000" dirty="0" smtClean="0">
                <a:latin typeface="+mj-lt"/>
                <a:cs typeface="Arial" panose="020B0604020202020204" pitchFamily="34" charset="0"/>
              </a:rPr>
              <a:t>nd</a:t>
            </a:r>
            <a:r>
              <a:rPr lang="en-US" altLang="en-US" sz="2700" b="1" dirty="0" smtClean="0">
                <a:latin typeface="+mj-lt"/>
                <a:cs typeface="Arial" panose="020B0604020202020204" pitchFamily="34" charset="0"/>
              </a:rPr>
              <a:t> Exposure</a:t>
            </a:r>
            <a:r>
              <a:rPr lang="en-US" altLang="en-US" sz="2700" dirty="0" smtClean="0">
                <a:latin typeface="+mj-lt"/>
                <a:cs typeface="Arial" panose="020B0604020202020204" pitchFamily="34" charset="0"/>
              </a:rPr>
              <a:t>:</a:t>
            </a:r>
            <a:r>
              <a:rPr lang="en-US" altLang="en-US" sz="2700" i="1" dirty="0" smtClean="0">
                <a:latin typeface="+mj-lt"/>
                <a:cs typeface="Arial" panose="020B0604020202020204" pitchFamily="34" charset="0"/>
              </a:rPr>
              <a:t> Garden Kitchen </a:t>
            </a:r>
            <a:r>
              <a:rPr lang="en-US" altLang="en-US" sz="2700" dirty="0" smtClean="0">
                <a:latin typeface="+mj-lt"/>
                <a:cs typeface="Arial" panose="020B0604020202020204" pitchFamily="34" charset="0"/>
              </a:rPr>
              <a:t>recipe demonstrations in classroom with featured vegetables</a:t>
            </a:r>
            <a:endParaRPr lang="en-US" altLang="en-US" sz="2700" dirty="0">
              <a:latin typeface="+mj-lt"/>
              <a:cs typeface="Arial" panose="020B0604020202020204" pitchFamily="34" charset="0"/>
            </a:endParaRPr>
          </a:p>
        </p:txBody>
      </p:sp>
      <p:pic>
        <p:nvPicPr>
          <p:cNvPr id="12" name="Picture 2" descr="C:\Users\Agent\AppData\Local\Microsoft\Windows\Temporary Internet Files\Content.Outlook\XQTOF95J\Cutting up the white part-SJE Bok Choy.JPG"/>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sharpenSoften amount="41000"/>
                    </a14:imgEffect>
                  </a14:imgLayer>
                </a14:imgProps>
              </a:ext>
              <a:ext uri="{28A0092B-C50C-407E-A947-70E740481C1C}">
                <a14:useLocalDpi xmlns:a14="http://schemas.microsoft.com/office/drawing/2010/main"/>
              </a:ext>
            </a:extLst>
          </a:blip>
          <a:srcRect/>
          <a:stretch/>
        </p:blipFill>
        <p:spPr bwMode="auto">
          <a:xfrm>
            <a:off x="838200" y="4381725"/>
            <a:ext cx="2595728" cy="2109753"/>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13" name="Picture 2" descr="C:\Users\Agent\AppData\Local\Microsoft\Windows\Temporary Internet Files\Content.Outlook\XQTOF95J\IMG_4247.JPG"/>
          <p:cNvPicPr>
            <a:picLocks noChangeAspect="1" noChangeArrowheads="1"/>
          </p:cNvPicPr>
          <p:nvPr/>
        </p:nvPicPr>
        <p:blipFill>
          <a:blip r:embed="rId8" cstate="screen">
            <a:extLst>
              <a:ext uri="{BEBA8EAE-BF5A-486C-A8C5-ECC9F3942E4B}">
                <a14:imgProps xmlns:a14="http://schemas.microsoft.com/office/drawing/2010/main">
                  <a14:imgLayer r:embed="rId9">
                    <a14:imgEffect>
                      <a14:sharpenSoften amount="34000"/>
                    </a14:imgEffect>
                  </a14:imgLayer>
                </a14:imgProps>
              </a:ext>
              <a:ext uri="{28A0092B-C50C-407E-A947-70E740481C1C}">
                <a14:useLocalDpi xmlns:a14="http://schemas.microsoft.com/office/drawing/2010/main"/>
              </a:ext>
            </a:extLst>
          </a:blip>
          <a:srcRect/>
          <a:stretch>
            <a:fillRect/>
          </a:stretch>
        </p:blipFill>
        <p:spPr bwMode="auto">
          <a:xfrm>
            <a:off x="3733800" y="2485855"/>
            <a:ext cx="2063148" cy="3251200"/>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14" name="Picture 2" descr="C:\Users\Agent\AppData\Local\Microsoft\Windows\Temporary Internet Files\Content.Outlook\XQTOF95J\Add dressing-SJE.JPG"/>
          <p:cNvPicPr>
            <a:picLocks noChangeAspect="1" noChangeArrowheads="1"/>
          </p:cNvPicPr>
          <p:nvPr/>
        </p:nvPicPr>
        <p:blipFill rotWithShape="1">
          <a:blip r:embed="rId10" cstate="screen">
            <a:extLst>
              <a:ext uri="{BEBA8EAE-BF5A-486C-A8C5-ECC9F3942E4B}">
                <a14:imgProps xmlns:a14="http://schemas.microsoft.com/office/drawing/2010/main">
                  <a14:imgLayer r:embed="rId11">
                    <a14:imgEffect>
                      <a14:sharpenSoften amount="45000"/>
                    </a14:imgEffect>
                  </a14:imgLayer>
                </a14:imgProps>
              </a:ext>
              <a:ext uri="{28A0092B-C50C-407E-A947-70E740481C1C}">
                <a14:useLocalDpi xmlns:a14="http://schemas.microsoft.com/office/drawing/2010/main"/>
              </a:ext>
            </a:extLst>
          </a:blip>
          <a:srcRect/>
          <a:stretch/>
        </p:blipFill>
        <p:spPr bwMode="auto">
          <a:xfrm>
            <a:off x="5921418" y="2926310"/>
            <a:ext cx="2130548" cy="1721893"/>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8" name="Picture 4" descr="texas grow eat go logo learn and.jpg"/>
          <p:cNvPicPr>
            <a:picLocks noChangeAspect="1" noChangeArrowheads="1"/>
          </p:cNvPicPr>
          <p:nvPr/>
        </p:nvPicPr>
        <p:blipFill>
          <a:blip r:embed="rId12" cstate="screen">
            <a:extLst>
              <a:ext uri="{BEBA8EAE-BF5A-486C-A8C5-ECC9F3942E4B}">
                <a14:imgProps xmlns:a14="http://schemas.microsoft.com/office/drawing/2010/main">
                  <a14:imgLayer r:embed="rId13">
                    <a14:imgEffect>
                      <a14:backgroundRemoval t="2880" b="100000" l="0" r="100000">
                        <a14:foregroundMark x1="78764" y1="52433" x2="78764" y2="52433"/>
                        <a14:foregroundMark x1="96139" y1="54717" x2="96139" y2="54717"/>
                        <a14:foregroundMark x1="45174" y1="92453" x2="45174" y2="92453"/>
                        <a14:foregroundMark x1="44788" y1="96723" x2="44788" y2="96723"/>
                        <a14:foregroundMark x1="94723" y1="55511" x2="99228" y2="55511"/>
                        <a14:foregroundMark x1="94723" y1="78649" x2="94723" y2="78649"/>
                        <a14:foregroundMark x1="94723" y1="28600" x2="94723" y2="28600"/>
                        <a14:foregroundMark x1="87001" y1="28203" x2="87001" y2="28203"/>
                        <a14:foregroundMark x1="82497" y1="28600" x2="82497" y2="28600"/>
                        <a14:foregroundMark x1="73874" y1="29791" x2="73874" y2="29791"/>
                        <a14:foregroundMark x1="67053" y1="34757" x2="67053" y2="34757"/>
                        <a14:foregroundMark x1="36551" y1="19364" x2="36551" y2="19364"/>
                        <a14:foregroundMark x1="38867" y1="21251" x2="38867" y2="21251"/>
                        <a14:foregroundMark x1="62934" y1="6653" x2="62934" y2="6653"/>
                        <a14:foregroundMark x1="60618" y1="2880" x2="60618" y2="2880"/>
                        <a14:foregroundMark x1="48391" y1="39027" x2="48391" y2="39027"/>
                        <a14:foregroundMark x1="56113" y1="39027" x2="56113" y2="39027"/>
                        <a14:foregroundMark x1="53411" y1="41708" x2="53411" y2="41708"/>
                        <a14:foregroundMark x1="60618" y1="40119" x2="60618" y2="40119"/>
                        <a14:foregroundMark x1="63835" y1="40119" x2="63835" y2="40119"/>
                        <a14:foregroundMark x1="71557" y1="40516" x2="71557" y2="40516"/>
                        <a14:foregroundMark x1="71557" y1="45879" x2="71557" y2="45879"/>
                        <a14:foregroundMark x1="76963" y1="41708" x2="76963" y2="41708"/>
                        <a14:foregroundMark x1="82497" y1="41311" x2="82497" y2="41311"/>
                        <a14:foregroundMark x1="87902" y1="40914" x2="87902" y2="40914"/>
                        <a14:foregroundMark x1="94337" y1="42800" x2="94337" y2="42800"/>
                        <a14:foregroundMark x1="97040" y1="30189" x2="97040" y2="30189"/>
                        <a14:foregroundMark x1="97426" y1="34359" x2="97426" y2="34359"/>
                        <a14:foregroundMark x1="5663" y1="62463" x2="5663" y2="62463"/>
                        <a14:foregroundMark x1="6564" y1="58590" x2="6564" y2="58590"/>
                      </a14:backgroundRemoval>
                    </a14:imgEffect>
                  </a14:imgLayer>
                </a14:imgProps>
              </a:ext>
              <a:ext uri="{28A0092B-C50C-407E-A947-70E740481C1C}">
                <a14:useLocalDpi xmlns:a14="http://schemas.microsoft.com/office/drawing/2010/main"/>
              </a:ext>
            </a:extLst>
          </a:blip>
          <a:srcRect/>
          <a:stretch>
            <a:fillRect/>
          </a:stretch>
        </p:blipFill>
        <p:spPr bwMode="auto">
          <a:xfrm>
            <a:off x="7315200" y="4617549"/>
            <a:ext cx="1505056" cy="1778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718196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1"/>
            <a:ext cx="9144000" cy="6881813"/>
          </a:xfrm>
          <a:prstGeom prst="rect">
            <a:avLst/>
          </a:prstGeom>
        </p:spPr>
      </p:pic>
      <p:sp>
        <p:nvSpPr>
          <p:cNvPr id="2" name="Title 1"/>
          <p:cNvSpPr>
            <a:spLocks noGrp="1"/>
          </p:cNvSpPr>
          <p:nvPr>
            <p:ph type="title"/>
          </p:nvPr>
        </p:nvSpPr>
        <p:spPr>
          <a:xfrm>
            <a:off x="2362200" y="685800"/>
            <a:ext cx="6941127" cy="1143000"/>
          </a:xfrm>
        </p:spPr>
        <p:txBody>
          <a:bodyPr/>
          <a:lstStyle/>
          <a:p>
            <a:r>
              <a:rPr lang="en-US" b="1" dirty="0" smtClean="0">
                <a:solidFill>
                  <a:srgbClr val="00B0F0"/>
                </a:solidFill>
                <a:latin typeface="Love Ya Like A Sister" panose="02000000000000000000" pitchFamily="2" charset="0"/>
              </a:rPr>
              <a:t>Food Exposure</a:t>
            </a:r>
            <a:endParaRPr lang="en-US" b="1" dirty="0">
              <a:solidFill>
                <a:srgbClr val="00B0F0"/>
              </a:solidFill>
              <a:latin typeface="Love Ya Like A Sister" panose="02000000000000000000" pitchFamily="2" charset="0"/>
            </a:endParaRPr>
          </a:p>
        </p:txBody>
      </p:sp>
      <p:pic>
        <p:nvPicPr>
          <p:cNvPr id="8" name="Picture 3"/>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5692413" y="2508704"/>
            <a:ext cx="4054086" cy="30945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360353">
            <a:off x="376332" y="220669"/>
            <a:ext cx="2391065" cy="1657496"/>
          </a:xfrm>
          <a:prstGeom prst="rect">
            <a:avLst/>
          </a:prstGeom>
          <a:noFill/>
          <a:ln>
            <a:noFill/>
          </a:ln>
          <a:effectLst>
            <a:innerShdw blurRad="63500" dist="50800" dir="13500000">
              <a:prstClr val="black">
                <a:alpha val="50000"/>
              </a:prstClr>
            </a:inn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1505" y="2254760"/>
            <a:ext cx="6019800" cy="3602400"/>
          </a:xfrm>
          <a:prstGeom prst="rect">
            <a:avLst/>
          </a:prstGeom>
          <a:ln w="57150">
            <a:solidFill>
              <a:srgbClr val="00B050"/>
            </a:solidFill>
            <a:miter lim="800000"/>
            <a:headEnd/>
            <a:tailE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p14="http://schemas.microsoft.com/office/powerpoint/2010/main" val="5266691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0" y="-27384"/>
            <a:ext cx="9334500" cy="87963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73061"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4514" y="1981200"/>
            <a:ext cx="13481050" cy="35433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8372" name="Picture 7" descr="http://www.infomart.com/wp-content/uploads/2014/10/5sense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1071143">
            <a:off x="3706842" y="273900"/>
            <a:ext cx="4187825" cy="18490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6" descr="http://sakura-hotel-ikebukuro.com/blog/baby_carrots__65761_zoom.jpg"/>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002" y="3962400"/>
            <a:ext cx="5725724"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99275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73061"/>
                                        </p:tgtEl>
                                        <p:attrNameLst>
                                          <p:attrName>style.visibility</p:attrName>
                                        </p:attrNameLst>
                                      </p:cBhvr>
                                      <p:to>
                                        <p:strVal val="visible"/>
                                      </p:to>
                                    </p:set>
                                    <p:animEffect transition="in" filter="fade">
                                      <p:cBhvr>
                                        <p:cTn id="7" dur="500"/>
                                        <p:tgtEl>
                                          <p:spTgt spid="173061"/>
                                        </p:tgtEl>
                                      </p:cBhvr>
                                    </p:animEffect>
                                    <p:anim calcmode="lin" valueType="num">
                                      <p:cBhvr>
                                        <p:cTn id="8" dur="500" fill="hold"/>
                                        <p:tgtEl>
                                          <p:spTgt spid="173061"/>
                                        </p:tgtEl>
                                        <p:attrNameLst>
                                          <p:attrName>ppt_x</p:attrName>
                                        </p:attrNameLst>
                                      </p:cBhvr>
                                      <p:tavLst>
                                        <p:tav tm="0">
                                          <p:val>
                                            <p:strVal val="#ppt_x"/>
                                          </p:val>
                                        </p:tav>
                                        <p:tav tm="100000">
                                          <p:val>
                                            <p:strVal val="#ppt_x"/>
                                          </p:val>
                                        </p:tav>
                                      </p:tavLst>
                                    </p:anim>
                                    <p:anim calcmode="lin" valueType="num">
                                      <p:cBhvr>
                                        <p:cTn id="9" dur="500" fill="hold"/>
                                        <p:tgtEl>
                                          <p:spTgt spid="173061"/>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LGEG Evidence Based Outcomes</a:t>
            </a:r>
            <a:endParaRPr lang="en-US" dirty="0"/>
          </a:p>
        </p:txBody>
      </p:sp>
      <p:sp>
        <p:nvSpPr>
          <p:cNvPr id="3" name="Content Placeholder 2"/>
          <p:cNvSpPr>
            <a:spLocks noGrp="1"/>
          </p:cNvSpPr>
          <p:nvPr>
            <p:ph idx="1"/>
          </p:nvPr>
        </p:nvSpPr>
        <p:spPr>
          <a:xfrm>
            <a:off x="304800" y="1524000"/>
            <a:ext cx="8458199" cy="4724400"/>
          </a:xfrm>
        </p:spPr>
        <p:txBody>
          <a:bodyPr>
            <a:normAutofit/>
          </a:bodyPr>
          <a:lstStyle/>
          <a:p>
            <a:pPr marL="0" indent="0">
              <a:spcBef>
                <a:spcPts val="0"/>
              </a:spcBef>
              <a:buNone/>
            </a:pPr>
            <a:r>
              <a:rPr lang="en-US" sz="1500" b="1" dirty="0">
                <a:solidFill>
                  <a:schemeClr val="accent6">
                    <a:lumMod val="75000"/>
                  </a:schemeClr>
                </a:solidFill>
                <a:latin typeface="Arial Narrow" panose="020B0606020202030204" pitchFamily="34" charset="0"/>
              </a:rPr>
              <a:t>Significant Improvements in:</a:t>
            </a:r>
          </a:p>
          <a:p>
            <a:pPr marL="214313" indent="-214313">
              <a:spcBef>
                <a:spcPts val="0"/>
              </a:spcBef>
              <a:buFont typeface="Arial"/>
              <a:buChar char="•"/>
            </a:pPr>
            <a:r>
              <a:rPr lang="en-US" sz="1800" dirty="0">
                <a:solidFill>
                  <a:prstClr val="black"/>
                </a:solidFill>
                <a:latin typeface="Arial Narrow" panose="020B0606020202030204" pitchFamily="34" charset="0"/>
              </a:rPr>
              <a:t>MVPA</a:t>
            </a:r>
          </a:p>
          <a:p>
            <a:pPr marL="214313" indent="-214313">
              <a:spcBef>
                <a:spcPts val="0"/>
              </a:spcBef>
              <a:buFont typeface="Arial"/>
              <a:buChar char="•"/>
            </a:pPr>
            <a:r>
              <a:rPr lang="en-US" sz="1800" dirty="0">
                <a:solidFill>
                  <a:prstClr val="black"/>
                </a:solidFill>
                <a:latin typeface="Arial Narrow" panose="020B0606020202030204" pitchFamily="34" charset="0"/>
              </a:rPr>
              <a:t>Total Physical Activity</a:t>
            </a:r>
          </a:p>
          <a:p>
            <a:pPr marL="214313" indent="-214313">
              <a:spcBef>
                <a:spcPts val="0"/>
              </a:spcBef>
              <a:buFont typeface="Arial"/>
              <a:buChar char="•"/>
            </a:pPr>
            <a:r>
              <a:rPr lang="en-US" sz="1800" dirty="0">
                <a:solidFill>
                  <a:prstClr val="black"/>
                </a:solidFill>
                <a:latin typeface="Arial Narrow" panose="020B0606020202030204" pitchFamily="34" charset="0"/>
              </a:rPr>
              <a:t>Vegetables Consumption</a:t>
            </a:r>
          </a:p>
          <a:p>
            <a:pPr marL="214313" indent="-214313">
              <a:spcBef>
                <a:spcPts val="0"/>
              </a:spcBef>
              <a:buFont typeface="Arial"/>
              <a:buChar char="•"/>
            </a:pPr>
            <a:r>
              <a:rPr lang="en-US" sz="1800" dirty="0">
                <a:solidFill>
                  <a:prstClr val="black"/>
                </a:solidFill>
                <a:latin typeface="Arial Narrow" panose="020B0606020202030204" pitchFamily="34" charset="0"/>
              </a:rPr>
              <a:t>Vegetable Preferences</a:t>
            </a:r>
          </a:p>
          <a:p>
            <a:pPr marL="214313" indent="-214313">
              <a:spcBef>
                <a:spcPts val="0"/>
              </a:spcBef>
              <a:buFont typeface="Arial"/>
              <a:buChar char="•"/>
            </a:pPr>
            <a:r>
              <a:rPr lang="en-US" sz="1800" dirty="0">
                <a:solidFill>
                  <a:prstClr val="black"/>
                </a:solidFill>
                <a:latin typeface="Arial Narrow" panose="020B0606020202030204" pitchFamily="34" charset="0"/>
              </a:rPr>
              <a:t>Healthy Beverage Preferences</a:t>
            </a:r>
          </a:p>
          <a:p>
            <a:pPr marL="214313" indent="-214313">
              <a:spcBef>
                <a:spcPts val="0"/>
              </a:spcBef>
              <a:buFont typeface="Arial"/>
              <a:buChar char="•"/>
            </a:pPr>
            <a:r>
              <a:rPr lang="en-US" sz="1800" dirty="0">
                <a:solidFill>
                  <a:prstClr val="black"/>
                </a:solidFill>
                <a:latin typeface="Arial Narrow" panose="020B0606020202030204" pitchFamily="34" charset="0"/>
              </a:rPr>
              <a:t>Self-Efficacy &amp; Knowledge</a:t>
            </a:r>
          </a:p>
          <a:p>
            <a:pPr marL="214313" indent="-214313">
              <a:spcBef>
                <a:spcPts val="0"/>
              </a:spcBef>
              <a:buFont typeface="Arial"/>
              <a:buChar char="•"/>
            </a:pPr>
            <a:r>
              <a:rPr lang="en-US" sz="1800" dirty="0">
                <a:solidFill>
                  <a:prstClr val="black"/>
                </a:solidFill>
                <a:latin typeface="Arial Narrow" panose="020B0606020202030204" pitchFamily="34" charset="0"/>
              </a:rPr>
              <a:t>Parent/child cooking, physical activity and gardening</a:t>
            </a:r>
          </a:p>
          <a:p>
            <a:pPr marL="214313" indent="-214313">
              <a:spcBef>
                <a:spcPts val="0"/>
              </a:spcBef>
              <a:buFont typeface="Arial"/>
              <a:buChar char="•"/>
            </a:pPr>
            <a:r>
              <a:rPr lang="en-US" sz="1800" dirty="0">
                <a:solidFill>
                  <a:prstClr val="black"/>
                </a:solidFill>
                <a:latin typeface="Arial Narrow" panose="020B0606020202030204" pitchFamily="34" charset="0"/>
              </a:rPr>
              <a:t>Reaches into the home to support positive family health practices</a:t>
            </a:r>
          </a:p>
          <a:p>
            <a:pPr lvl="1">
              <a:spcBef>
                <a:spcPts val="0"/>
              </a:spcBef>
              <a:buFont typeface="Wingdings" charset="2"/>
              <a:buChar char="§"/>
            </a:pPr>
            <a:endParaRPr lang="en-US" sz="1500" b="1" dirty="0">
              <a:solidFill>
                <a:prstClr val="black"/>
              </a:solidFill>
              <a:latin typeface="Arial Narrow" panose="020B0606020202030204" pitchFamily="34" charset="0"/>
            </a:endParaRPr>
          </a:p>
          <a:p>
            <a:pPr marL="0" indent="0">
              <a:spcBef>
                <a:spcPts val="0"/>
              </a:spcBef>
              <a:buNone/>
            </a:pPr>
            <a:r>
              <a:rPr lang="en-US" sz="1800" b="1" dirty="0">
                <a:solidFill>
                  <a:schemeClr val="accent6">
                    <a:lumMod val="75000"/>
                  </a:schemeClr>
                </a:solidFill>
                <a:latin typeface="Arial Narrow" panose="020B0606020202030204" pitchFamily="34" charset="0"/>
              </a:rPr>
              <a:t>BMI Significantly Reduced for CATCH + JMG and CATCH + WAT</a:t>
            </a:r>
          </a:p>
          <a:p>
            <a:pPr marL="0" indent="0">
              <a:spcBef>
                <a:spcPts val="0"/>
              </a:spcBef>
              <a:buNone/>
            </a:pPr>
            <a:endParaRPr lang="en-US" sz="1500" dirty="0">
              <a:solidFill>
                <a:prstClr val="black"/>
              </a:solidFill>
              <a:latin typeface="Arial Narrow" panose="020B0606020202030204" pitchFamily="34" charset="0"/>
            </a:endParaRPr>
          </a:p>
          <a:p>
            <a:pPr marL="214313" indent="-214313">
              <a:spcBef>
                <a:spcPts val="0"/>
              </a:spcBef>
              <a:buFont typeface="Arial"/>
              <a:buChar char="•"/>
            </a:pPr>
            <a:endParaRPr lang="en-US" sz="1500" b="1" dirty="0">
              <a:solidFill>
                <a:schemeClr val="accent6">
                  <a:lumMod val="75000"/>
                </a:schemeClr>
              </a:solidFill>
              <a:latin typeface="Arial Narrow" panose="020B0606020202030204" pitchFamily="34" charset="0"/>
            </a:endParaRPr>
          </a:p>
          <a:p>
            <a:pPr marL="0" indent="0">
              <a:spcBef>
                <a:spcPts val="0"/>
              </a:spcBef>
              <a:buNone/>
            </a:pPr>
            <a:r>
              <a:rPr lang="en-US" sz="1500" b="1" dirty="0">
                <a:solidFill>
                  <a:schemeClr val="accent6">
                    <a:lumMod val="75000"/>
                  </a:schemeClr>
                </a:solidFill>
                <a:latin typeface="Arial Narrow" panose="020B0606020202030204" pitchFamily="34" charset="0"/>
              </a:rPr>
              <a:t>Preliminary Conclusion: </a:t>
            </a:r>
            <a:r>
              <a:rPr lang="en-US" sz="1500" b="1" dirty="0">
                <a:solidFill>
                  <a:prstClr val="black"/>
                </a:solidFill>
                <a:latin typeface="Arial Narrow" panose="020B0606020202030204" pitchFamily="34" charset="0"/>
              </a:rPr>
              <a:t>Family-focused garden, nutrition and physical activity </a:t>
            </a:r>
          </a:p>
          <a:p>
            <a:pPr marL="0" indent="0">
              <a:spcBef>
                <a:spcPts val="0"/>
              </a:spcBef>
              <a:buNone/>
            </a:pPr>
            <a:r>
              <a:rPr lang="en-US" sz="1500" b="1" dirty="0">
                <a:solidFill>
                  <a:prstClr val="black"/>
                </a:solidFill>
                <a:latin typeface="Arial Narrow" panose="020B0606020202030204" pitchFamily="34" charset="0"/>
              </a:rPr>
              <a:t>programs significantly improve health behaviors in children</a:t>
            </a:r>
            <a:r>
              <a:rPr lang="en-US" sz="1500" b="1" dirty="0">
                <a:solidFill>
                  <a:prstClr val="black"/>
                </a:solidFill>
                <a:latin typeface="Calibri"/>
              </a:rPr>
              <a:t>. </a:t>
            </a:r>
          </a:p>
          <a:p>
            <a:endParaRPr lang="en-US" sz="2100" dirty="0">
              <a:latin typeface="Arial Narrow" panose="020B0606020202030204" pitchFamily="34" charset="0"/>
            </a:endParaRPr>
          </a:p>
        </p:txBody>
      </p:sp>
    </p:spTree>
    <p:extLst>
      <p:ext uri="{BB962C8B-B14F-4D97-AF65-F5344CB8AC3E}">
        <p14:creationId xmlns:p14="http://schemas.microsoft.com/office/powerpoint/2010/main" val="10519098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00956" y="2853778"/>
            <a:ext cx="4211513" cy="4006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71449" y="381000"/>
            <a:ext cx="9315450" cy="1143000"/>
          </a:xfrm>
        </p:spPr>
        <p:txBody>
          <a:bodyPr>
            <a:noAutofit/>
          </a:bodyPr>
          <a:lstStyle/>
          <a:p>
            <a:r>
              <a:rPr lang="en-US" sz="5000" b="1" dirty="0" smtClean="0">
                <a:solidFill>
                  <a:srgbClr val="00B0F0"/>
                </a:solidFill>
              </a:rPr>
              <a:t>Selecting Recipes for</a:t>
            </a:r>
            <a:br>
              <a:rPr lang="en-US" sz="5000" b="1" dirty="0" smtClean="0">
                <a:solidFill>
                  <a:srgbClr val="00B0F0"/>
                </a:solidFill>
              </a:rPr>
            </a:br>
            <a:r>
              <a:rPr lang="en-US" sz="5000" b="1" dirty="0" smtClean="0">
                <a:solidFill>
                  <a:srgbClr val="00B0F0"/>
                </a:solidFill>
              </a:rPr>
              <a:t>In-School Food Demonstrations</a:t>
            </a:r>
            <a:endParaRPr lang="en-US" sz="5000" b="1" dirty="0">
              <a:solidFill>
                <a:srgbClr val="00B0F0"/>
              </a:solidFill>
            </a:endParaRPr>
          </a:p>
        </p:txBody>
      </p:sp>
      <p:sp>
        <p:nvSpPr>
          <p:cNvPr id="3" name="Content Placeholder 2"/>
          <p:cNvSpPr>
            <a:spLocks noGrp="1"/>
          </p:cNvSpPr>
          <p:nvPr>
            <p:ph idx="1"/>
          </p:nvPr>
        </p:nvSpPr>
        <p:spPr>
          <a:xfrm>
            <a:off x="428625" y="1905002"/>
            <a:ext cx="8229600" cy="4525963"/>
          </a:xfrm>
        </p:spPr>
        <p:txBody>
          <a:bodyPr>
            <a:normAutofit/>
          </a:bodyPr>
          <a:lstStyle/>
          <a:p>
            <a:pPr marL="514324" indent="-514324">
              <a:buFont typeface="+mj-lt"/>
              <a:buAutoNum type="arabicPeriod"/>
            </a:pPr>
            <a:r>
              <a:rPr lang="en-US" dirty="0" smtClean="0"/>
              <a:t>Identify viable recipes</a:t>
            </a:r>
          </a:p>
          <a:p>
            <a:pPr lvl="1"/>
            <a:r>
              <a:rPr lang="en-US" b="1" dirty="0" smtClean="0">
                <a:solidFill>
                  <a:srgbClr val="0000CC"/>
                </a:solidFill>
              </a:rPr>
              <a:t>Limited set-up space, cooking equipment, and time</a:t>
            </a:r>
          </a:p>
          <a:p>
            <a:pPr lvl="1"/>
            <a:r>
              <a:rPr lang="en-US" dirty="0" smtClean="0"/>
              <a:t>Cost and availability</a:t>
            </a:r>
          </a:p>
          <a:p>
            <a:pPr lvl="1"/>
            <a:r>
              <a:rPr lang="en-US" dirty="0" smtClean="0"/>
              <a:t>Cooking skills</a:t>
            </a:r>
          </a:p>
          <a:p>
            <a:pPr lvl="1"/>
            <a:r>
              <a:rPr lang="en-US" dirty="0" smtClean="0"/>
              <a:t>Kid friendly</a:t>
            </a:r>
          </a:p>
          <a:p>
            <a:pPr lvl="1"/>
            <a:r>
              <a:rPr lang="en-US" dirty="0" smtClean="0"/>
              <a:t>Model healthful food choices</a:t>
            </a:r>
            <a:br>
              <a:rPr lang="en-US" dirty="0" smtClean="0"/>
            </a:br>
            <a:r>
              <a:rPr lang="en-US" dirty="0" smtClean="0"/>
              <a:t>&amp; safe kitchen practices</a:t>
            </a:r>
          </a:p>
          <a:p>
            <a:endParaRPr lang="en-US" dirty="0" smtClean="0"/>
          </a:p>
          <a:p>
            <a:endParaRPr lang="en-US" dirty="0"/>
          </a:p>
        </p:txBody>
      </p:sp>
    </p:spTree>
    <p:extLst>
      <p:ext uri="{BB962C8B-B14F-4D97-AF65-F5344CB8AC3E}">
        <p14:creationId xmlns:p14="http://schemas.microsoft.com/office/powerpoint/2010/main" val="1206680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281211">
            <a:off x="2921466" y="160518"/>
            <a:ext cx="6205619" cy="648182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21360353">
            <a:off x="61041" y="197715"/>
            <a:ext cx="2445261" cy="16950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 Placeholder 3"/>
          <p:cNvSpPr txBox="1">
            <a:spLocks/>
          </p:cNvSpPr>
          <p:nvPr/>
        </p:nvSpPr>
        <p:spPr>
          <a:xfrm>
            <a:off x="114298" y="1600200"/>
            <a:ext cx="5105400" cy="2895600"/>
          </a:xfrm>
          <a:prstGeom prst="rect">
            <a:avLst/>
          </a:prstGeom>
        </p:spPr>
        <p:txBody>
          <a:bodyPr vert="horz" lIns="91440" tIns="45720" rIns="91440" bIns="45720" rtlCol="0" anchor="b">
            <a:normAutofit fontScale="92500" lnSpcReduction="10000"/>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nSpc>
                <a:spcPct val="110000"/>
              </a:lnSpc>
            </a:pPr>
            <a:r>
              <a:rPr lang="en-US" altLang="en-US" sz="4200" dirty="0" smtClean="0">
                <a:solidFill>
                  <a:srgbClr val="FF9900"/>
                </a:solidFill>
                <a:latin typeface="Love Ya Like A Sister" pitchFamily="2" charset="0"/>
              </a:rPr>
              <a:t/>
            </a:r>
            <a:br>
              <a:rPr lang="en-US" altLang="en-US" sz="4200" dirty="0" smtClean="0">
                <a:solidFill>
                  <a:srgbClr val="FF9900"/>
                </a:solidFill>
                <a:latin typeface="Love Ya Like A Sister" pitchFamily="2" charset="0"/>
              </a:rPr>
            </a:br>
            <a:r>
              <a:rPr lang="en-US" altLang="en-US" sz="4200" dirty="0" smtClean="0">
                <a:solidFill>
                  <a:srgbClr val="FF9900"/>
                </a:solidFill>
                <a:latin typeface="Love Ya Like A Sister" pitchFamily="2" charset="0"/>
              </a:rPr>
              <a:t>Garden</a:t>
            </a:r>
            <a:br>
              <a:rPr lang="en-US" altLang="en-US" sz="4200" dirty="0" smtClean="0">
                <a:solidFill>
                  <a:srgbClr val="FF9900"/>
                </a:solidFill>
                <a:latin typeface="Love Ya Like A Sister" pitchFamily="2" charset="0"/>
              </a:rPr>
            </a:br>
            <a:r>
              <a:rPr lang="en-US" altLang="en-US" sz="4200" dirty="0" smtClean="0">
                <a:solidFill>
                  <a:srgbClr val="FF9900"/>
                </a:solidFill>
                <a:latin typeface="Love Ya Like A Sister" pitchFamily="2" charset="0"/>
              </a:rPr>
              <a:t>Kitchen</a:t>
            </a:r>
            <a:br>
              <a:rPr lang="en-US" altLang="en-US" sz="4200" dirty="0" smtClean="0">
                <a:solidFill>
                  <a:srgbClr val="FF9900"/>
                </a:solidFill>
                <a:latin typeface="Love Ya Like A Sister" pitchFamily="2" charset="0"/>
              </a:rPr>
            </a:br>
            <a:r>
              <a:rPr lang="en-US" altLang="en-US" sz="3500" dirty="0" smtClean="0">
                <a:solidFill>
                  <a:srgbClr val="92D050"/>
                </a:solidFill>
                <a:latin typeface="Love Ya Like A Sister" pitchFamily="2" charset="0"/>
              </a:rPr>
              <a:t>recipe</a:t>
            </a:r>
            <a:br>
              <a:rPr lang="en-US" altLang="en-US" sz="3500" dirty="0" smtClean="0">
                <a:solidFill>
                  <a:srgbClr val="92D050"/>
                </a:solidFill>
                <a:latin typeface="Love Ya Like A Sister" pitchFamily="2" charset="0"/>
              </a:rPr>
            </a:br>
            <a:r>
              <a:rPr lang="en-US" altLang="en-US" sz="3500" dirty="0" smtClean="0">
                <a:solidFill>
                  <a:srgbClr val="92D050"/>
                </a:solidFill>
                <a:latin typeface="Love Ya Like A Sister" pitchFamily="2" charset="0"/>
              </a:rPr>
              <a:t>demos</a:t>
            </a:r>
          </a:p>
        </p:txBody>
      </p:sp>
      <p:sp>
        <p:nvSpPr>
          <p:cNvPr id="7" name="Rectangle 6"/>
          <p:cNvSpPr/>
          <p:nvPr/>
        </p:nvSpPr>
        <p:spPr>
          <a:xfrm>
            <a:off x="381026" y="6406652"/>
            <a:ext cx="4572000" cy="338554"/>
          </a:xfrm>
          <a:prstGeom prst="rect">
            <a:avLst/>
          </a:prstGeom>
        </p:spPr>
        <p:txBody>
          <a:bodyPr>
            <a:spAutoFit/>
          </a:bodyPr>
          <a:lstStyle/>
          <a:p>
            <a:r>
              <a:rPr lang="en-US" sz="1600" u="sng" dirty="0">
                <a:hlinkClick r:id="rId5"/>
              </a:rPr>
              <a:t>http://jmgkids.us/garden-kitchen-recipe-demos/</a:t>
            </a:r>
            <a:endParaRPr lang="en-US" sz="1600" dirty="0"/>
          </a:p>
        </p:txBody>
      </p:sp>
    </p:spTree>
    <p:extLst>
      <p:ext uri="{BB962C8B-B14F-4D97-AF65-F5344CB8AC3E}">
        <p14:creationId xmlns:p14="http://schemas.microsoft.com/office/powerpoint/2010/main" val="111055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50"/>
                                        <p:tgtEl>
                                          <p:spTgt spid="6">
                                            <p:txEl>
                                              <p:pRg st="0" end="0"/>
                                            </p:txEl>
                                          </p:spTgt>
                                        </p:tgtEl>
                                      </p:cBhvr>
                                    </p:animEffect>
                                    <p:anim calcmode="lin" valueType="num">
                                      <p:cBhvr>
                                        <p:cTn id="8" dur="25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25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21302982">
            <a:off x="-1446213" y="-5532835"/>
            <a:ext cx="11607801" cy="1184076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22555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21077517">
            <a:off x="427055" y="1495909"/>
            <a:ext cx="4107936" cy="595418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21412742">
            <a:off x="3789468" y="160310"/>
            <a:ext cx="4781811" cy="699468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1360353">
            <a:off x="61041" y="197715"/>
            <a:ext cx="2445261" cy="16950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466494" y="62059"/>
            <a:ext cx="3656513" cy="684061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Rectangle 6"/>
          <p:cNvSpPr>
            <a:spLocks noChangeArrowheads="1"/>
          </p:cNvSpPr>
          <p:nvPr/>
        </p:nvSpPr>
        <p:spPr bwMode="auto">
          <a:xfrm>
            <a:off x="5638827" y="1695450"/>
            <a:ext cx="3352801" cy="514350"/>
          </a:xfrm>
          <a:prstGeom prst="rect">
            <a:avLst/>
          </a:prstGeom>
          <a:solidFill>
            <a:srgbClr val="00B0F0">
              <a:alpha val="38039"/>
            </a:srgbClr>
          </a:solidFill>
          <a:ln w="9525" algn="ctr">
            <a:solidFill>
              <a:schemeClr val="tx1"/>
            </a:solidFill>
            <a:round/>
            <a:headEnd/>
            <a:tailEnd/>
          </a:ln>
        </p:spPr>
        <p:txBody>
          <a:bodyPr lIns="63465" tIns="31730" rIns="63465" bIns="31730"/>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Tree>
    <p:extLst>
      <p:ext uri="{BB962C8B-B14F-4D97-AF65-F5344CB8AC3E}">
        <p14:creationId xmlns:p14="http://schemas.microsoft.com/office/powerpoint/2010/main" val="177034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anim calcmode="lin" valueType="num">
                                      <p:cBhvr>
                                        <p:cTn id="8" dur="500" fill="hold"/>
                                        <p:tgtEl>
                                          <p:spTgt spid="6146"/>
                                        </p:tgtEl>
                                        <p:attrNameLst>
                                          <p:attrName>ppt_x</p:attrName>
                                        </p:attrNameLst>
                                      </p:cBhvr>
                                      <p:tavLst>
                                        <p:tav tm="0">
                                          <p:val>
                                            <p:strVal val="#ppt_x"/>
                                          </p:val>
                                        </p:tav>
                                        <p:tav tm="100000">
                                          <p:val>
                                            <p:strVal val="#ppt_x"/>
                                          </p:val>
                                        </p:tav>
                                      </p:tavLst>
                                    </p:anim>
                                    <p:anim calcmode="lin" valueType="num">
                                      <p:cBhvr>
                                        <p:cTn id="9" dur="500" fill="hold"/>
                                        <p:tgtEl>
                                          <p:spTgt spid="614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fade">
                                      <p:cBhvr>
                                        <p:cTn id="20" dur="500"/>
                                        <p:tgtEl>
                                          <p:spTgt spid="7170"/>
                                        </p:tgtEl>
                                      </p:cBhvr>
                                    </p:animEffect>
                                    <p:anim calcmode="lin" valueType="num">
                                      <p:cBhvr>
                                        <p:cTn id="21" dur="500" fill="hold"/>
                                        <p:tgtEl>
                                          <p:spTgt spid="7170"/>
                                        </p:tgtEl>
                                        <p:attrNameLst>
                                          <p:attrName>ppt_x</p:attrName>
                                        </p:attrNameLst>
                                      </p:cBhvr>
                                      <p:tavLst>
                                        <p:tav tm="0">
                                          <p:val>
                                            <p:strVal val="#ppt_x"/>
                                          </p:val>
                                        </p:tav>
                                        <p:tav tm="100000">
                                          <p:val>
                                            <p:strVal val="#ppt_x"/>
                                          </p:val>
                                        </p:tav>
                                      </p:tavLst>
                                    </p:anim>
                                    <p:anim calcmode="lin" valueType="num">
                                      <p:cBhvr>
                                        <p:cTn id="22" dur="5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C:\Users\Randy.Seagraves\Desktop\boy salad.jpg"/>
          <p:cNvPicPr>
            <a:picLocks noChangeAspect="1" noChangeArrowheads="1"/>
          </p:cNvPicPr>
          <p:nvPr/>
        </p:nvPicPr>
        <p:blipFill>
          <a:blip r:embed="rId3" cstate="screen">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flipH="1">
            <a:off x="-587448" y="3189732"/>
            <a:ext cx="3870911" cy="3941064"/>
          </a:xfrm>
          <a:prstGeom prst="rect">
            <a:avLst/>
          </a:prstGeom>
          <a:noFill/>
          <a:extLst>
            <a:ext uri="{909E8E84-426E-40dd-AFC4-6F175D3DCCD1}">
              <a14:hiddenFill xmlns="" xmlns:a14="http://schemas.microsoft.com/office/drawing/2010/main">
                <a:solidFill>
                  <a:srgbClr val="FFFFFF"/>
                </a:solidFill>
              </a14:hiddenFill>
            </a:ext>
          </a:extLst>
        </p:spPr>
      </p:pic>
      <p:pic>
        <p:nvPicPr>
          <p:cNvPr id="717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21015933">
            <a:off x="3082182" y="73225"/>
            <a:ext cx="5079999" cy="714594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029200" y="1352991"/>
            <a:ext cx="4800600" cy="692197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21360353">
            <a:off x="304828" y="505458"/>
            <a:ext cx="2445261" cy="16950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222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anim calcmode="lin" valueType="num">
                                      <p:cBhvr>
                                        <p:cTn id="8" dur="500" fill="hold"/>
                                        <p:tgtEl>
                                          <p:spTgt spid="7170"/>
                                        </p:tgtEl>
                                        <p:attrNameLst>
                                          <p:attrName>ppt_x</p:attrName>
                                        </p:attrNameLst>
                                      </p:cBhvr>
                                      <p:tavLst>
                                        <p:tav tm="0">
                                          <p:val>
                                            <p:strVal val="#ppt_x"/>
                                          </p:val>
                                        </p:tav>
                                        <p:tav tm="100000">
                                          <p:val>
                                            <p:strVal val="#ppt_x"/>
                                          </p:val>
                                        </p:tav>
                                      </p:tavLst>
                                    </p:anim>
                                    <p:anim calcmode="lin" valueType="num">
                                      <p:cBhvr>
                                        <p:cTn id="9" dur="500" fill="hold"/>
                                        <p:tgtEl>
                                          <p:spTgt spid="717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171"/>
                                        </p:tgtEl>
                                        <p:attrNameLst>
                                          <p:attrName>style.visibility</p:attrName>
                                        </p:attrNameLst>
                                      </p:cBhvr>
                                      <p:to>
                                        <p:strVal val="visible"/>
                                      </p:to>
                                    </p:set>
                                    <p:animEffect transition="in" filter="fade">
                                      <p:cBhvr>
                                        <p:cTn id="13" dur="500"/>
                                        <p:tgtEl>
                                          <p:spTgt spid="7171"/>
                                        </p:tgtEl>
                                      </p:cBhvr>
                                    </p:animEffect>
                                    <p:anim calcmode="lin" valueType="num">
                                      <p:cBhvr>
                                        <p:cTn id="14" dur="500" fill="hold"/>
                                        <p:tgtEl>
                                          <p:spTgt spid="7171"/>
                                        </p:tgtEl>
                                        <p:attrNameLst>
                                          <p:attrName>ppt_x</p:attrName>
                                        </p:attrNameLst>
                                      </p:cBhvr>
                                      <p:tavLst>
                                        <p:tav tm="0">
                                          <p:val>
                                            <p:strVal val="#ppt_x"/>
                                          </p:val>
                                        </p:tav>
                                        <p:tav tm="100000">
                                          <p:val>
                                            <p:strVal val="#ppt_x"/>
                                          </p:val>
                                        </p:tav>
                                      </p:tavLst>
                                    </p:anim>
                                    <p:anim calcmode="lin" valueType="num">
                                      <p:cBhvr>
                                        <p:cTn id="15" dur="500" fill="hold"/>
                                        <p:tgtEl>
                                          <p:spTgt spid="71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3352800" y="609601"/>
            <a:ext cx="5589856" cy="2644723"/>
          </a:xfrm>
        </p:spPr>
        <p:txBody>
          <a:bodyPr>
            <a:normAutofit lnSpcReduction="10000"/>
          </a:bodyPr>
          <a:lstStyle/>
          <a:p>
            <a:pPr eaLnBrk="1" hangingPunct="1"/>
            <a:r>
              <a:rPr lang="en-US" altLang="en-US" sz="3000" b="1" dirty="0">
                <a:solidFill>
                  <a:srgbClr val="92D050"/>
                </a:solidFill>
                <a:latin typeface="Love Ya Like A Sister" panose="02000000000000000000" pitchFamily="2" charset="0"/>
                <a:cs typeface="Arial" panose="020B0604020202020204" pitchFamily="34" charset="0"/>
              </a:rPr>
              <a:t>Go</a:t>
            </a:r>
            <a:r>
              <a:rPr lang="en-US" altLang="en-US" sz="800" b="1" dirty="0">
                <a:latin typeface="Love Ya Like A Sister" panose="02000000000000000000" pitchFamily="2" charset="0"/>
                <a:cs typeface="Arial" panose="020B0604020202020204" pitchFamily="34" charset="0"/>
              </a:rPr>
              <a:t> </a:t>
            </a:r>
            <a:r>
              <a:rPr lang="en-US" altLang="en-US" sz="2700" b="1" dirty="0" smtClean="0">
                <a:solidFill>
                  <a:srgbClr val="00B0F0"/>
                </a:solidFill>
                <a:latin typeface="Love Ya Like A Sister" panose="02000000000000000000" pitchFamily="2" charset="0"/>
                <a:cs typeface="Arial" panose="020B0604020202020204" pitchFamily="34" charset="0"/>
              </a:rPr>
              <a:t>Strong</a:t>
            </a:r>
            <a:r>
              <a:rPr lang="en-US" altLang="en-US" sz="2700" dirty="0" smtClean="0">
                <a:latin typeface="+mj-lt"/>
                <a:cs typeface="Arial" panose="020B0604020202020204" pitchFamily="34" charset="0"/>
              </a:rPr>
              <a:t> </a:t>
            </a:r>
            <a:r>
              <a:rPr lang="en-US" altLang="en-US" sz="2700" dirty="0">
                <a:latin typeface="+mj-lt"/>
                <a:cs typeface="Arial" panose="020B0604020202020204" pitchFamily="34" charset="0"/>
              </a:rPr>
              <a:t>- Physical </a:t>
            </a:r>
            <a:r>
              <a:rPr lang="en-US" altLang="en-US" sz="2700" dirty="0" smtClean="0">
                <a:latin typeface="+mj-lt"/>
                <a:cs typeface="Arial" panose="020B0604020202020204" pitchFamily="34" charset="0"/>
              </a:rPr>
              <a:t>activities for school, classroom, and school age child care</a:t>
            </a:r>
            <a:endParaRPr lang="en-US" altLang="en-US" sz="2700" dirty="0">
              <a:latin typeface="+mj-lt"/>
              <a:cs typeface="Arial" panose="020B0604020202020204" pitchFamily="34" charset="0"/>
            </a:endParaRPr>
          </a:p>
          <a:p>
            <a:pPr eaLnBrk="1" hangingPunct="1"/>
            <a:r>
              <a:rPr lang="en-US" altLang="en-US" sz="2700" dirty="0">
                <a:latin typeface="+mj-lt"/>
                <a:cs typeface="Arial" panose="020B0604020202020204" pitchFamily="34" charset="0"/>
              </a:rPr>
              <a:t>Promotion of gardening physical activity components</a:t>
            </a:r>
          </a:p>
          <a:p>
            <a:pPr eaLnBrk="1" hangingPunct="1"/>
            <a:r>
              <a:rPr lang="en-US" altLang="en-US" sz="2700" dirty="0" smtClean="0">
                <a:latin typeface="+mj-lt"/>
                <a:cs typeface="Arial" panose="020B0604020202020204" pitchFamily="34" charset="0"/>
              </a:rPr>
              <a:t>State walking programs</a:t>
            </a:r>
            <a:endParaRPr lang="en-US" altLang="en-US" sz="2700" dirty="0">
              <a:latin typeface="+mj-lt"/>
              <a:cs typeface="Arial" panose="020B0604020202020204" pitchFamily="34" charset="0"/>
            </a:endParaRPr>
          </a:p>
        </p:txBody>
      </p:sp>
      <p:pic>
        <p:nvPicPr>
          <p:cNvPr id="5"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13762" y="3429000"/>
            <a:ext cx="4658438" cy="2433245"/>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pic>
        <p:nvPicPr>
          <p:cNvPr id="7" name="Picture 4" descr="texas grow eat go logo learn and.jpg"/>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2880" b="100000" l="0" r="100000">
                        <a14:foregroundMark x1="78764" y1="52433" x2="78764" y2="52433"/>
                        <a14:foregroundMark x1="96139" y1="54717" x2="96139" y2="54717"/>
                        <a14:foregroundMark x1="45174" y1="92453" x2="45174" y2="92453"/>
                        <a14:foregroundMark x1="44788" y1="96723" x2="44788" y2="96723"/>
                        <a14:foregroundMark x1="94723" y1="55511" x2="99228" y2="55511"/>
                        <a14:foregroundMark x1="94723" y1="78649" x2="94723" y2="78649"/>
                        <a14:foregroundMark x1="94723" y1="28600" x2="94723" y2="28600"/>
                        <a14:foregroundMark x1="87001" y1="28203" x2="87001" y2="28203"/>
                        <a14:foregroundMark x1="82497" y1="28600" x2="82497" y2="28600"/>
                        <a14:foregroundMark x1="73874" y1="29791" x2="73874" y2="29791"/>
                        <a14:foregroundMark x1="67053" y1="34757" x2="67053" y2="34757"/>
                        <a14:foregroundMark x1="36551" y1="19364" x2="36551" y2="19364"/>
                        <a14:foregroundMark x1="38867" y1="21251" x2="38867" y2="21251"/>
                        <a14:foregroundMark x1="62934" y1="6653" x2="62934" y2="6653"/>
                        <a14:foregroundMark x1="60618" y1="2880" x2="60618" y2="2880"/>
                        <a14:foregroundMark x1="48391" y1="39027" x2="48391" y2="39027"/>
                        <a14:foregroundMark x1="56113" y1="39027" x2="56113" y2="39027"/>
                        <a14:foregroundMark x1="53411" y1="41708" x2="53411" y2="41708"/>
                        <a14:foregroundMark x1="60618" y1="40119" x2="60618" y2="40119"/>
                        <a14:foregroundMark x1="63835" y1="40119" x2="63835" y2="40119"/>
                        <a14:foregroundMark x1="71557" y1="40516" x2="71557" y2="40516"/>
                        <a14:foregroundMark x1="71557" y1="45879" x2="71557" y2="45879"/>
                        <a14:foregroundMark x1="76963" y1="41708" x2="76963" y2="41708"/>
                        <a14:foregroundMark x1="82497" y1="41311" x2="82497" y2="41311"/>
                        <a14:foregroundMark x1="87902" y1="40914" x2="87902" y2="40914"/>
                        <a14:foregroundMark x1="94337" y1="42800" x2="94337" y2="42800"/>
                        <a14:foregroundMark x1="97040" y1="30189" x2="97040" y2="30189"/>
                        <a14:foregroundMark x1="97426" y1="34359" x2="97426" y2="34359"/>
                        <a14:foregroundMark x1="5663" y1="62463" x2="5663" y2="62463"/>
                        <a14:foregroundMark x1="6564" y1="58590" x2="6564" y2="58590"/>
                      </a14:backgroundRemoval>
                    </a14:imgEffect>
                  </a14:imgLayer>
                </a14:imgProps>
              </a:ext>
              <a:ext uri="{28A0092B-C50C-407E-A947-70E740481C1C}">
                <a14:useLocalDpi xmlns:a14="http://schemas.microsoft.com/office/drawing/2010/main"/>
              </a:ext>
            </a:extLst>
          </a:blip>
          <a:srcRect/>
          <a:stretch>
            <a:fillRect/>
          </a:stretch>
        </p:blipFill>
        <p:spPr bwMode="auto">
          <a:xfrm>
            <a:off x="7315200" y="4617549"/>
            <a:ext cx="1505056" cy="1778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28600" y="228656"/>
            <a:ext cx="2957512" cy="20953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986740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1"/>
            <a:ext cx="9144000" cy="6881813"/>
          </a:xfrm>
          <a:prstGeom prst="rect">
            <a:avLst/>
          </a:prstGeom>
        </p:spPr>
      </p:pic>
      <p:sp>
        <p:nvSpPr>
          <p:cNvPr id="2" name="Title 1"/>
          <p:cNvSpPr>
            <a:spLocks noGrp="1"/>
          </p:cNvSpPr>
          <p:nvPr>
            <p:ph type="title"/>
          </p:nvPr>
        </p:nvSpPr>
        <p:spPr>
          <a:xfrm>
            <a:off x="76200" y="309297"/>
            <a:ext cx="8541327" cy="1143000"/>
          </a:xfrm>
        </p:spPr>
        <p:txBody>
          <a:bodyPr>
            <a:normAutofit/>
          </a:bodyPr>
          <a:lstStyle/>
          <a:p>
            <a:r>
              <a:rPr lang="en-US" b="1" dirty="0" smtClean="0">
                <a:solidFill>
                  <a:srgbClr val="0000CC"/>
                </a:solidFill>
                <a:latin typeface="Comic Sans MS" panose="030F0702030302020204" pitchFamily="66" charset="0"/>
              </a:rPr>
              <a:t>GO </a:t>
            </a:r>
            <a:r>
              <a:rPr lang="en-US" dirty="0" smtClean="0">
                <a:solidFill>
                  <a:srgbClr val="0000CC"/>
                </a:solidFill>
                <a:latin typeface="+mn-lt"/>
              </a:rPr>
              <a:t>Activities</a:t>
            </a:r>
            <a:endParaRPr lang="en-US" b="1" dirty="0">
              <a:solidFill>
                <a:srgbClr val="0000CC"/>
              </a:solidFill>
              <a:latin typeface="Comic Sans MS" panose="030F0702030302020204" pitchFamily="66" charset="0"/>
            </a:endParaRPr>
          </a:p>
        </p:txBody>
      </p:sp>
      <p:pic>
        <p:nvPicPr>
          <p:cNvPr id="8" name="Picture 3"/>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6182313" y="1938856"/>
            <a:ext cx="3505200" cy="26755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6200" y="2393241"/>
            <a:ext cx="2957512" cy="20953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50396" y="2054227"/>
            <a:ext cx="3227388" cy="2773363"/>
          </a:xfrm>
          <a:prstGeom prst="rect">
            <a:avLst/>
          </a:prstGeom>
          <a:ln w="38100" cap="sq">
            <a:solidFill>
              <a:srgbClr val="92D050"/>
            </a:solidFill>
            <a:miter lim="800000"/>
          </a:ln>
          <a:effectLst>
            <a:outerShdw blurRad="57150" dist="50800" dir="2700000" algn="tl" rotWithShape="0">
              <a:srgbClr val="000000">
                <a:alpha val="40000"/>
              </a:srgbClr>
            </a:outerShdw>
          </a:effectLst>
          <a:extLst>
            <a:ext uri="{909E8E84-426E-40dd-AFC4-6F175D3DCCD1}">
              <a14:hiddenFill xmlns="" xmlns:a14="http://schemas.microsoft.com/office/drawing/2010/main">
                <a:solidFill>
                  <a:schemeClr val="accent1"/>
                </a:solidFill>
              </a14:hiddenFill>
            </a:ext>
          </a:extLst>
        </p:spPr>
      </p:pic>
      <p:pic>
        <p:nvPicPr>
          <p:cNvPr id="3076" name="Picture 4"/>
          <p:cNvPicPr>
            <a:picLocks noChangeAspect="1" noChangeArrowheads="1"/>
          </p:cNvPicPr>
          <p:nvPr/>
        </p:nvPicPr>
        <p:blipFill rotWithShape="1">
          <a:blip r:embed="rId7" cstate="screen">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a:ext>
            </a:extLst>
          </a:blip>
          <a:srcRect/>
          <a:stretch/>
        </p:blipFill>
        <p:spPr bwMode="auto">
          <a:xfrm>
            <a:off x="1905000" y="5002849"/>
            <a:ext cx="2682876" cy="16040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39208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txBox="1">
            <a:spLocks noChangeArrowheads="1"/>
          </p:cNvSpPr>
          <p:nvPr/>
        </p:nvSpPr>
        <p:spPr bwMode="auto">
          <a:xfrm>
            <a:off x="-591239" y="226135"/>
            <a:ext cx="3268717" cy="1000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76164" tIns="38080" rIns="76164" bIns="38080">
            <a:spAutoFit/>
          </a:bodyPr>
          <a:lstStyle>
            <a:lvl1pPr algn="ctr" eaLnBrk="0" hangingPunct="0">
              <a:defRPr sz="1600">
                <a:solidFill>
                  <a:srgbClr val="333300"/>
                </a:solidFill>
                <a:latin typeface="Times New Roman" pitchFamily="18" charset="0"/>
              </a:defRPr>
            </a:lvl1pPr>
            <a:lvl2pPr marL="742950" indent="-285750" algn="ctr" eaLnBrk="0" hangingPunct="0">
              <a:defRPr sz="1600">
                <a:solidFill>
                  <a:srgbClr val="333300"/>
                </a:solidFill>
                <a:latin typeface="Times New Roman" pitchFamily="18" charset="0"/>
              </a:defRPr>
            </a:lvl2pPr>
            <a:lvl3pPr marL="1143000" indent="-228600" algn="ctr" eaLnBrk="0" hangingPunct="0">
              <a:defRPr sz="1600">
                <a:solidFill>
                  <a:srgbClr val="333300"/>
                </a:solidFill>
                <a:latin typeface="Times New Roman" pitchFamily="18" charset="0"/>
              </a:defRPr>
            </a:lvl3pPr>
            <a:lvl4pPr marL="1600200" indent="-228600" algn="ctr" eaLnBrk="0" hangingPunct="0">
              <a:defRPr sz="1600">
                <a:solidFill>
                  <a:srgbClr val="333300"/>
                </a:solidFill>
                <a:latin typeface="Times New Roman" pitchFamily="18" charset="0"/>
              </a:defRPr>
            </a:lvl4pPr>
            <a:lvl5pPr marL="2057400" indent="-228600" algn="ctr" eaLnBrk="0" hangingPunct="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r>
              <a:rPr lang="en-US" altLang="en-US" sz="6000" dirty="0" smtClean="0">
                <a:solidFill>
                  <a:srgbClr val="009900"/>
                </a:solidFill>
                <a:latin typeface="Love Ya Like A Sister" pitchFamily="2" charset="0"/>
                <a:cs typeface="Arial" pitchFamily="34" charset="0"/>
                <a:sym typeface="Arial" pitchFamily="34" charset="0"/>
              </a:rPr>
              <a:t>Go!</a:t>
            </a:r>
          </a:p>
        </p:txBody>
      </p:sp>
      <p:pic>
        <p:nvPicPr>
          <p:cNvPr id="921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21364814">
            <a:off x="112621" y="-583046"/>
            <a:ext cx="5507423" cy="794137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676400" y="1828800"/>
            <a:ext cx="5464725" cy="787980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4" descr="WAT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48410" y="327465"/>
            <a:ext cx="2559540" cy="1041616"/>
          </a:xfrm>
          <a:prstGeom prst="rect">
            <a:avLst/>
          </a:prstGeom>
          <a:noFill/>
          <a:ln w="9525">
            <a:noFill/>
            <a:miter lim="800000"/>
            <a:headEnd/>
            <a:tailEnd/>
          </a:ln>
        </p:spPr>
      </p:pic>
      <p:pic>
        <p:nvPicPr>
          <p:cNvPr id="6" name="Picture 4" descr="texas grow eat go logo learn and.jpg"/>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2880" b="100000" l="0" r="100000">
                        <a14:foregroundMark x1="78764" y1="52433" x2="78764" y2="52433"/>
                        <a14:foregroundMark x1="96139" y1="54717" x2="96139" y2="54717"/>
                        <a14:foregroundMark x1="45174" y1="92453" x2="45174" y2="92453"/>
                        <a14:foregroundMark x1="44788" y1="96723" x2="44788" y2="96723"/>
                        <a14:foregroundMark x1="94723" y1="55511" x2="99228" y2="55511"/>
                        <a14:foregroundMark x1="94723" y1="78649" x2="94723" y2="78649"/>
                        <a14:foregroundMark x1="94723" y1="28600" x2="94723" y2="28600"/>
                        <a14:foregroundMark x1="87001" y1="28203" x2="87001" y2="28203"/>
                        <a14:foregroundMark x1="82497" y1="28600" x2="82497" y2="28600"/>
                        <a14:foregroundMark x1="73874" y1="29791" x2="73874" y2="29791"/>
                        <a14:foregroundMark x1="67053" y1="34757" x2="67053" y2="34757"/>
                        <a14:foregroundMark x1="36551" y1="19364" x2="36551" y2="19364"/>
                        <a14:foregroundMark x1="38867" y1="21251" x2="38867" y2="21251"/>
                        <a14:foregroundMark x1="62934" y1="6653" x2="62934" y2="6653"/>
                        <a14:foregroundMark x1="60618" y1="2880" x2="60618" y2="2880"/>
                        <a14:foregroundMark x1="48391" y1="39027" x2="48391" y2="39027"/>
                        <a14:foregroundMark x1="56113" y1="39027" x2="56113" y2="39027"/>
                        <a14:foregroundMark x1="53411" y1="41708" x2="53411" y2="41708"/>
                        <a14:foregroundMark x1="60618" y1="40119" x2="60618" y2="40119"/>
                        <a14:foregroundMark x1="63835" y1="40119" x2="63835" y2="40119"/>
                        <a14:foregroundMark x1="71557" y1="40516" x2="71557" y2="40516"/>
                        <a14:foregroundMark x1="71557" y1="45879" x2="71557" y2="45879"/>
                        <a14:foregroundMark x1="76963" y1="41708" x2="76963" y2="41708"/>
                        <a14:foregroundMark x1="82497" y1="41311" x2="82497" y2="41311"/>
                        <a14:foregroundMark x1="87902" y1="40914" x2="87902" y2="40914"/>
                        <a14:foregroundMark x1="94337" y1="42800" x2="94337" y2="42800"/>
                        <a14:foregroundMark x1="97040" y1="30189" x2="97040" y2="30189"/>
                        <a14:foregroundMark x1="97426" y1="34359" x2="97426" y2="34359"/>
                        <a14:foregroundMark x1="5663" y1="62463" x2="5663" y2="62463"/>
                        <a14:foregroundMark x1="6564" y1="58590" x2="6564" y2="58590"/>
                      </a14:backgroundRemoval>
                    </a14:imgEffect>
                  </a14:imgLayer>
                </a14:imgProps>
              </a:ext>
              <a:ext uri="{28A0092B-C50C-407E-A947-70E740481C1C}">
                <a14:useLocalDpi xmlns:a14="http://schemas.microsoft.com/office/drawing/2010/main"/>
              </a:ext>
            </a:extLst>
          </a:blip>
          <a:srcRect/>
          <a:stretch>
            <a:fillRect/>
          </a:stretch>
        </p:blipFill>
        <p:spPr bwMode="auto">
          <a:xfrm>
            <a:off x="7315200" y="4617549"/>
            <a:ext cx="1505056" cy="1778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Left Arrow 1"/>
          <p:cNvSpPr/>
          <p:nvPr/>
        </p:nvSpPr>
        <p:spPr>
          <a:xfrm>
            <a:off x="4267200" y="483935"/>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p:cNvSpPr/>
          <p:nvPr/>
        </p:nvSpPr>
        <p:spPr>
          <a:xfrm>
            <a:off x="6182824" y="2731121"/>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286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anim calcmode="lin" valueType="num">
                                      <p:cBhvr>
                                        <p:cTn id="8" dur="500" fill="hold"/>
                                        <p:tgtEl>
                                          <p:spTgt spid="9218"/>
                                        </p:tgtEl>
                                        <p:attrNameLst>
                                          <p:attrName>ppt_x</p:attrName>
                                        </p:attrNameLst>
                                      </p:cBhvr>
                                      <p:tavLst>
                                        <p:tav tm="0">
                                          <p:val>
                                            <p:strVal val="#ppt_x"/>
                                          </p:val>
                                        </p:tav>
                                        <p:tav tm="100000">
                                          <p:val>
                                            <p:strVal val="#ppt_x"/>
                                          </p:val>
                                        </p:tav>
                                      </p:tavLst>
                                    </p:anim>
                                    <p:anim calcmode="lin" valueType="num">
                                      <p:cBhvr>
                                        <p:cTn id="9" dur="5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6172200"/>
            <a:ext cx="2236894" cy="369332"/>
          </a:xfrm>
          <a:prstGeom prst="rect">
            <a:avLst/>
          </a:prstGeom>
        </p:spPr>
        <p:txBody>
          <a:bodyPr wrap="none">
            <a:spAutoFit/>
          </a:bodyPr>
          <a:lstStyle/>
          <a:p>
            <a:r>
              <a:rPr lang="en-US" dirty="0" smtClean="0">
                <a:hlinkClick r:id="rId3"/>
              </a:rPr>
              <a:t>Walk Across Nebraska</a:t>
            </a:r>
            <a:endParaRPr lang="en-US" dirty="0"/>
          </a:p>
        </p:txBody>
      </p:sp>
      <p:pic>
        <p:nvPicPr>
          <p:cNvPr id="4" name="Picture 3"/>
          <p:cNvPicPr>
            <a:picLocks noChangeAspect="1"/>
          </p:cNvPicPr>
          <p:nvPr/>
        </p:nvPicPr>
        <p:blipFill rotWithShape="1">
          <a:blip r:embed="rId4"/>
          <a:srcRect l="-105558" t="-22986" r="-111118" b="-77459"/>
          <a:stretch/>
        </p:blipFill>
        <p:spPr>
          <a:xfrm>
            <a:off x="-8305800" y="-1981200"/>
            <a:ext cx="26060400" cy="16611600"/>
          </a:xfrm>
          <a:prstGeom prst="rect">
            <a:avLst/>
          </a:prstGeom>
        </p:spPr>
      </p:pic>
    </p:spTree>
    <p:extLst>
      <p:ext uri="{BB962C8B-B14F-4D97-AF65-F5344CB8AC3E}">
        <p14:creationId xmlns:p14="http://schemas.microsoft.com/office/powerpoint/2010/main" val="28127164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77425"/>
            <a:ext cx="9144000" cy="4495799"/>
          </a:xfrm>
        </p:spPr>
        <p:txBody>
          <a:bodyPr>
            <a:normAutofit/>
          </a:bodyPr>
          <a:lstStyle/>
          <a:p>
            <a:pPr marL="0" indent="0" algn="ctr">
              <a:buNone/>
            </a:pPr>
            <a:r>
              <a:rPr lang="en-US" sz="2400" b="1" dirty="0">
                <a:latin typeface="+mj-lt"/>
              </a:rPr>
              <a:t>Program Goal</a:t>
            </a:r>
            <a:r>
              <a:rPr lang="en-US" sz="2400" b="1" dirty="0" smtClean="0">
                <a:latin typeface="+mj-lt"/>
              </a:rPr>
              <a:t>:</a:t>
            </a:r>
            <a:r>
              <a:rPr lang="en-US" sz="1600" b="1" dirty="0" smtClean="0">
                <a:latin typeface="+mj-lt"/>
              </a:rPr>
              <a:t> </a:t>
            </a:r>
            <a:r>
              <a:rPr lang="en-US" sz="2300" dirty="0" smtClean="0">
                <a:solidFill>
                  <a:srgbClr val="0000CC"/>
                </a:solidFill>
              </a:rPr>
              <a:t>“</a:t>
            </a:r>
            <a:r>
              <a:rPr lang="en-US" sz="2300" dirty="0">
                <a:solidFill>
                  <a:srgbClr val="0000CC"/>
                </a:solidFill>
              </a:rPr>
              <a:t>Helping people of all ages establish the habit of regular physical activity since 1996</a:t>
            </a:r>
            <a:r>
              <a:rPr lang="en-US" sz="2300" dirty="0" smtClean="0">
                <a:solidFill>
                  <a:srgbClr val="0000CC"/>
                </a:solidFill>
              </a:rPr>
              <a:t>”</a:t>
            </a:r>
            <a:r>
              <a:rPr lang="en-US" sz="2400" dirty="0" smtClean="0"/>
              <a:t/>
            </a:r>
            <a:br>
              <a:rPr lang="en-US" sz="2400" dirty="0" smtClean="0"/>
            </a:br>
            <a:endParaRPr lang="en-US" sz="700" dirty="0" smtClean="0">
              <a:solidFill>
                <a:schemeClr val="tx1"/>
              </a:solidFill>
            </a:endParaRPr>
          </a:p>
          <a:p>
            <a:pPr>
              <a:spcBef>
                <a:spcPts val="0"/>
              </a:spcBef>
              <a:spcAft>
                <a:spcPts val="1200"/>
              </a:spcAft>
            </a:pPr>
            <a:r>
              <a:rPr lang="en-US" sz="2200" dirty="0" smtClean="0">
                <a:solidFill>
                  <a:schemeClr val="tx1"/>
                </a:solidFill>
              </a:rPr>
              <a:t>Fun, motivating way to become active and get moving!</a:t>
            </a:r>
          </a:p>
          <a:p>
            <a:pPr>
              <a:spcBef>
                <a:spcPts val="0"/>
              </a:spcBef>
              <a:spcAft>
                <a:spcPts val="1200"/>
              </a:spcAft>
            </a:pPr>
            <a:r>
              <a:rPr lang="en-US" sz="2200" dirty="0" smtClean="0">
                <a:solidFill>
                  <a:schemeClr val="tx1"/>
                </a:solidFill>
              </a:rPr>
              <a:t>All it takes is people willing to get physically active! </a:t>
            </a:r>
          </a:p>
          <a:p>
            <a:pPr>
              <a:spcBef>
                <a:spcPts val="0"/>
              </a:spcBef>
              <a:spcAft>
                <a:spcPts val="1200"/>
              </a:spcAft>
            </a:pPr>
            <a:r>
              <a:rPr lang="en-US" sz="2200" dirty="0" smtClean="0">
                <a:solidFill>
                  <a:schemeClr val="tx1"/>
                </a:solidFill>
              </a:rPr>
              <a:t>Goal: Each team, individual, or classroom will walk(log miles) across Texas= 833 MILES!</a:t>
            </a:r>
          </a:p>
        </p:txBody>
      </p:sp>
      <p:pic>
        <p:nvPicPr>
          <p:cNvPr id="5" name="Picture 4" descr="WAT 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55860" y="228600"/>
            <a:ext cx="2559540" cy="1041616"/>
          </a:xfrm>
          <a:prstGeom prst="rect">
            <a:avLst/>
          </a:prstGeom>
          <a:noFill/>
          <a:ln w="9525">
            <a:noFill/>
            <a:miter lim="800000"/>
            <a:headEnd/>
            <a:tailEnd/>
          </a:ln>
        </p:spPr>
      </p:pic>
      <p:grpSp>
        <p:nvGrpSpPr>
          <p:cNvPr id="7" name="Group 6"/>
          <p:cNvGrpSpPr/>
          <p:nvPr/>
        </p:nvGrpSpPr>
        <p:grpSpPr>
          <a:xfrm>
            <a:off x="323394" y="4000500"/>
            <a:ext cx="8484556" cy="2508382"/>
            <a:chOff x="323394" y="5486400"/>
            <a:chExt cx="8484556" cy="3344509"/>
          </a:xfrm>
        </p:grpSpPr>
        <p:pic>
          <p:nvPicPr>
            <p:cNvPr id="1026" name="Picture 2" descr="S:\FDRM\Lopez\WAT!\Photos\walking-shoes-walking.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3394" y="5486400"/>
              <a:ext cx="2191206" cy="3344509"/>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S:\FDRM\Lopez\WAT!\Photos\child race.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079187" y="5638799"/>
              <a:ext cx="2728763" cy="3039709"/>
            </a:xfrm>
            <a:prstGeom prst="rect">
              <a:avLst/>
            </a:prstGeom>
            <a:noFill/>
            <a:extLst>
              <a:ext uri="{909E8E84-426E-40dd-AFC4-6F175D3DCCD1}">
                <a14:hiddenFill xmlns="" xmlns:a14="http://schemas.microsoft.com/office/drawing/2010/main">
                  <a:solidFill>
                    <a:srgbClr val="FFFFFF"/>
                  </a:solidFill>
                </a14:hiddenFill>
              </a:ext>
            </a:extLst>
          </p:spPr>
        </p:pic>
        <p:pic>
          <p:nvPicPr>
            <p:cNvPr id="1029" name="Picture 5" descr="S:\FDRM\Lopez\WAT!\Turkey Trot\Turkey Trot Winners 2012.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010423" y="5596553"/>
              <a:ext cx="2819331" cy="312420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1" name="Title 1"/>
          <p:cNvSpPr txBox="1">
            <a:spLocks/>
          </p:cNvSpPr>
          <p:nvPr/>
        </p:nvSpPr>
        <p:spPr>
          <a:xfrm>
            <a:off x="-1143000" y="-152400"/>
            <a:ext cx="8541327"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0000CC"/>
                </a:solidFill>
                <a:latin typeface="Love Ya Like A Sister" panose="02000000000000000000" pitchFamily="2" charset="0"/>
              </a:rPr>
              <a:t/>
            </a:r>
            <a:br>
              <a:rPr lang="en-US" dirty="0" smtClean="0">
                <a:solidFill>
                  <a:srgbClr val="0000CC"/>
                </a:solidFill>
                <a:latin typeface="Love Ya Like A Sister" panose="02000000000000000000" pitchFamily="2" charset="0"/>
              </a:rPr>
            </a:br>
            <a:r>
              <a:rPr lang="en-US" dirty="0" smtClean="0">
                <a:solidFill>
                  <a:srgbClr val="0000CC"/>
                </a:solidFill>
                <a:latin typeface="Love Ya Like A Sister" panose="02000000000000000000" pitchFamily="2" charset="0"/>
              </a:rPr>
              <a:t>Walk Across……</a:t>
            </a:r>
            <a:endParaRPr lang="en-US" dirty="0">
              <a:solidFill>
                <a:srgbClr val="0000CC"/>
              </a:solidFill>
              <a:latin typeface="Love Ya Like A Sister" panose="02000000000000000000" pitchFamily="2" charset="0"/>
            </a:endParaRPr>
          </a:p>
        </p:txBody>
      </p:sp>
    </p:spTree>
    <p:extLst>
      <p:ext uri="{BB962C8B-B14F-4D97-AF65-F5344CB8AC3E}">
        <p14:creationId xmlns:p14="http://schemas.microsoft.com/office/powerpoint/2010/main" val="42409308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sz="half" idx="4294967295"/>
          </p:nvPr>
        </p:nvSpPr>
        <p:spPr>
          <a:xfrm>
            <a:off x="78582" y="1225255"/>
            <a:ext cx="9008269" cy="5707558"/>
          </a:xfrm>
        </p:spPr>
        <p:txBody>
          <a:bodyPr>
            <a:noAutofit/>
          </a:bodyPr>
          <a:lstStyle/>
          <a:p>
            <a:pPr eaLnBrk="1" hangingPunct="1">
              <a:buClr>
                <a:srgbClr val="F47E1C"/>
              </a:buClr>
              <a:buSzPct val="130000"/>
              <a:buFont typeface="Arial" panose="020B0604020202020204" pitchFamily="34" charset="0"/>
              <a:buChar char="•"/>
            </a:pPr>
            <a:r>
              <a:rPr lang="en-US" sz="3600" dirty="0" smtClean="0">
                <a:solidFill>
                  <a:srgbClr val="009900"/>
                </a:solidFill>
                <a:latin typeface="+mj-lt"/>
                <a:ea typeface="ＭＳ Ｐゴシック" pitchFamily="34" charset="-128"/>
              </a:rPr>
              <a:t>Child Health</a:t>
            </a:r>
          </a:p>
          <a:p>
            <a:pPr eaLnBrk="1" hangingPunct="1">
              <a:buClr>
                <a:srgbClr val="F47E1C"/>
              </a:buClr>
              <a:buSzPct val="130000"/>
              <a:buFont typeface="Arial" panose="020B0604020202020204" pitchFamily="34" charset="0"/>
              <a:buChar char="•"/>
            </a:pPr>
            <a:r>
              <a:rPr lang="en-US" sz="3600" dirty="0" smtClean="0">
                <a:solidFill>
                  <a:srgbClr val="009900"/>
                </a:solidFill>
                <a:latin typeface="+mj-lt"/>
                <a:ea typeface="ＭＳ Ｐゴシック" pitchFamily="34" charset="-128"/>
              </a:rPr>
              <a:t>Childhood Obesity Rates</a:t>
            </a:r>
          </a:p>
          <a:p>
            <a:pPr eaLnBrk="1" hangingPunct="1">
              <a:buClr>
                <a:srgbClr val="F47E1C"/>
              </a:buClr>
              <a:buSzPct val="130000"/>
              <a:buFont typeface="Arial" panose="020B0604020202020204" pitchFamily="34" charset="0"/>
              <a:buChar char="•"/>
            </a:pPr>
            <a:r>
              <a:rPr lang="en-US" sz="3600" dirty="0" smtClean="0">
                <a:solidFill>
                  <a:srgbClr val="009900"/>
                </a:solidFill>
                <a:latin typeface="+mj-lt"/>
                <a:ea typeface="ＭＳ Ｐゴシック" pitchFamily="34" charset="-128"/>
              </a:rPr>
              <a:t>Family health</a:t>
            </a:r>
          </a:p>
          <a:p>
            <a:pPr eaLnBrk="1" hangingPunct="1">
              <a:buClr>
                <a:srgbClr val="F47E1C"/>
              </a:buClr>
              <a:buSzPct val="130000"/>
              <a:buFont typeface="Arial" panose="020B0604020202020204" pitchFamily="34" charset="0"/>
              <a:buChar char="•"/>
            </a:pPr>
            <a:r>
              <a:rPr lang="en-US" sz="3600" dirty="0" smtClean="0">
                <a:solidFill>
                  <a:srgbClr val="009900"/>
                </a:solidFill>
                <a:latin typeface="+mj-lt"/>
                <a:ea typeface="ＭＳ Ｐゴシック" pitchFamily="34" charset="-128"/>
              </a:rPr>
              <a:t>Family mealtimes</a:t>
            </a:r>
          </a:p>
          <a:p>
            <a:pPr eaLnBrk="1" hangingPunct="1">
              <a:buClr>
                <a:srgbClr val="F47E1C"/>
              </a:buClr>
              <a:buSzPct val="130000"/>
              <a:buFont typeface="Arial" panose="020B0604020202020204" pitchFamily="34" charset="0"/>
              <a:buChar char="•"/>
            </a:pPr>
            <a:r>
              <a:rPr lang="en-US" sz="3600" dirty="0" smtClean="0">
                <a:solidFill>
                  <a:srgbClr val="009900"/>
                </a:solidFill>
                <a:latin typeface="+mj-lt"/>
                <a:ea typeface="ＭＳ Ｐゴシック" pitchFamily="34" charset="-128"/>
              </a:rPr>
              <a:t>Reach into the home</a:t>
            </a:r>
          </a:p>
        </p:txBody>
      </p:sp>
      <p:sp>
        <p:nvSpPr>
          <p:cNvPr id="15364" name="Text Box 7"/>
          <p:cNvSpPr txBox="1">
            <a:spLocks noChangeArrowheads="1"/>
          </p:cNvSpPr>
          <p:nvPr/>
        </p:nvSpPr>
        <p:spPr bwMode="auto">
          <a:xfrm>
            <a:off x="228600" y="381000"/>
            <a:ext cx="799090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4400" b="1" dirty="0" smtClean="0">
                <a:solidFill>
                  <a:srgbClr val="0066CC"/>
                </a:solidFill>
                <a:latin typeface="+mj-lt"/>
              </a:rPr>
              <a:t>Can Gardening Positively impact?</a:t>
            </a:r>
            <a:endParaRPr lang="en-US" sz="4400" b="1" dirty="0">
              <a:solidFill>
                <a:srgbClr val="0066CC"/>
              </a:solidFill>
              <a:latin typeface="+mj-lt"/>
            </a:endParaRPr>
          </a:p>
        </p:txBody>
      </p:sp>
      <p:pic>
        <p:nvPicPr>
          <p:cNvPr id="5"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6372225"/>
            <a:ext cx="620042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782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sp>
        <p:nvSpPr>
          <p:cNvPr id="52227" name="TextBox 4"/>
          <p:cNvSpPr txBox="1">
            <a:spLocks noChangeArrowheads="1"/>
          </p:cNvSpPr>
          <p:nvPr/>
        </p:nvSpPr>
        <p:spPr bwMode="auto">
          <a:xfrm>
            <a:off x="-457200" y="1250381"/>
            <a:ext cx="8947150" cy="833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3467" tIns="31732" rIns="63467" bIns="31732">
            <a:spAutoFit/>
          </a:bodyPr>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r>
              <a:rPr lang="en-US" altLang="en-US" sz="4800" b="1" dirty="0" smtClean="0">
                <a:solidFill>
                  <a:srgbClr val="009900"/>
                </a:solidFill>
                <a:latin typeface="+mj-lt"/>
                <a:cs typeface="Arial" charset="0"/>
              </a:rPr>
              <a:t>CURRICULUM DESIGN</a:t>
            </a:r>
            <a:endParaRPr lang="en-US" altLang="en-US" sz="4800" b="1" dirty="0">
              <a:solidFill>
                <a:srgbClr val="009900"/>
              </a:solidFill>
              <a:latin typeface="+mj-lt"/>
              <a:cs typeface="Arial" charset="0"/>
            </a:endParaRPr>
          </a:p>
        </p:txBody>
      </p:sp>
      <p:sp>
        <p:nvSpPr>
          <p:cNvPr id="52228" name="TextBox 4"/>
          <p:cNvSpPr txBox="1">
            <a:spLocks noChangeArrowheads="1"/>
          </p:cNvSpPr>
          <p:nvPr/>
        </p:nvSpPr>
        <p:spPr bwMode="auto">
          <a:xfrm>
            <a:off x="1545832" y="2404337"/>
            <a:ext cx="10668000" cy="1233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3467" tIns="31732" rIns="63467" bIns="31732">
            <a:spAutoFit/>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pPr algn="l"/>
            <a:r>
              <a:rPr lang="en-US" altLang="en-US" sz="3800" dirty="0">
                <a:solidFill>
                  <a:srgbClr val="0000CC"/>
                </a:solidFill>
                <a:latin typeface="Love Ya Like A Sister" pitchFamily="2" charset="0"/>
              </a:rPr>
              <a:t>10 </a:t>
            </a:r>
            <a:r>
              <a:rPr lang="en-US" altLang="en-US" sz="3800" dirty="0" smtClean="0">
                <a:solidFill>
                  <a:srgbClr val="0000CC"/>
                </a:solidFill>
                <a:latin typeface="Love Ya Like A Sister" pitchFamily="2" charset="0"/>
              </a:rPr>
              <a:t>weeks,</a:t>
            </a:r>
          </a:p>
          <a:p>
            <a:pPr algn="l"/>
            <a:r>
              <a:rPr lang="en-US" altLang="en-US" sz="3500" dirty="0" smtClean="0">
                <a:solidFill>
                  <a:srgbClr val="0000CC"/>
                </a:solidFill>
                <a:latin typeface="Love Ya Like A Sister" pitchFamily="2" charset="0"/>
              </a:rPr>
              <a:t>    2 </a:t>
            </a:r>
            <a:r>
              <a:rPr lang="en-US" altLang="en-US" sz="3500" dirty="0">
                <a:solidFill>
                  <a:srgbClr val="0000CC"/>
                </a:solidFill>
                <a:latin typeface="Love Ya Like A Sister" pitchFamily="2" charset="0"/>
              </a:rPr>
              <a:t>lessons/week</a:t>
            </a:r>
          </a:p>
        </p:txBody>
      </p:sp>
      <p:sp>
        <p:nvSpPr>
          <p:cNvPr id="52229" name="TextBox 7"/>
          <p:cNvSpPr txBox="1">
            <a:spLocks noChangeArrowheads="1"/>
          </p:cNvSpPr>
          <p:nvPr/>
        </p:nvSpPr>
        <p:spPr bwMode="auto">
          <a:xfrm>
            <a:off x="2937673" y="3657600"/>
            <a:ext cx="7078662" cy="16645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3467" tIns="31732" rIns="63467" bIns="31732">
            <a:spAutoFit/>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pPr algn="l"/>
            <a:r>
              <a:rPr lang="en-US" altLang="en-US" sz="4000" dirty="0" smtClean="0">
                <a:solidFill>
                  <a:srgbClr val="92D050"/>
                </a:solidFill>
                <a:latin typeface="Arial" charset="0"/>
                <a:cs typeface="Arial" charset="0"/>
              </a:rPr>
              <a:t>Sequence, integration,</a:t>
            </a:r>
            <a:br>
              <a:rPr lang="en-US" altLang="en-US" sz="4000" dirty="0" smtClean="0">
                <a:solidFill>
                  <a:srgbClr val="92D050"/>
                </a:solidFill>
                <a:latin typeface="Arial" charset="0"/>
                <a:cs typeface="Arial" charset="0"/>
              </a:rPr>
            </a:br>
            <a:r>
              <a:rPr lang="en-US" altLang="en-US" sz="4000" dirty="0" smtClean="0">
                <a:solidFill>
                  <a:srgbClr val="92D050"/>
                </a:solidFill>
                <a:latin typeface="Arial" charset="0"/>
                <a:cs typeface="Arial" charset="0"/>
              </a:rPr>
              <a:t>pace</a:t>
            </a:r>
            <a:r>
              <a:rPr lang="en-US" altLang="en-US" sz="4000" dirty="0">
                <a:solidFill>
                  <a:srgbClr val="92D050"/>
                </a:solidFill>
                <a:latin typeface="Arial" charset="0"/>
                <a:cs typeface="Arial" charset="0"/>
              </a:rPr>
              <a:t>, </a:t>
            </a:r>
            <a:r>
              <a:rPr lang="en-US" altLang="en-US" sz="4000" i="1" dirty="0">
                <a:solidFill>
                  <a:srgbClr val="92D050"/>
                </a:solidFill>
                <a:latin typeface="Arial" charset="0"/>
                <a:cs typeface="Arial" charset="0"/>
              </a:rPr>
              <a:t>&amp; flexibility</a:t>
            </a:r>
          </a:p>
          <a:p>
            <a:endParaRPr lang="en-US" altLang="en-US" sz="2400" dirty="0">
              <a:solidFill>
                <a:srgbClr val="009900"/>
              </a:solidFill>
              <a:latin typeface="Arial" charset="0"/>
              <a:cs typeface="Arial" charset="0"/>
            </a:endParaRPr>
          </a:p>
        </p:txBody>
      </p:sp>
      <p:pic>
        <p:nvPicPr>
          <p:cNvPr id="7"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4" descr="texas grow eat go logo learn and.jpg"/>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2880" b="100000" l="0" r="100000">
                        <a14:foregroundMark x1="78764" y1="52433" x2="78764" y2="52433"/>
                        <a14:foregroundMark x1="96139" y1="54717" x2="96139" y2="54717"/>
                        <a14:foregroundMark x1="45174" y1="92453" x2="45174" y2="92453"/>
                        <a14:foregroundMark x1="44788" y1="96723" x2="44788" y2="96723"/>
                        <a14:foregroundMark x1="94723" y1="55511" x2="99228" y2="55511"/>
                        <a14:foregroundMark x1="94723" y1="78649" x2="94723" y2="78649"/>
                        <a14:foregroundMark x1="94723" y1="28600" x2="94723" y2="28600"/>
                        <a14:foregroundMark x1="87001" y1="28203" x2="87001" y2="28203"/>
                        <a14:foregroundMark x1="82497" y1="28600" x2="82497" y2="28600"/>
                        <a14:foregroundMark x1="73874" y1="29791" x2="73874" y2="29791"/>
                        <a14:foregroundMark x1="67053" y1="34757" x2="67053" y2="34757"/>
                        <a14:foregroundMark x1="36551" y1="19364" x2="36551" y2="19364"/>
                        <a14:foregroundMark x1="38867" y1="21251" x2="38867" y2="21251"/>
                        <a14:foregroundMark x1="62934" y1="6653" x2="62934" y2="6653"/>
                        <a14:foregroundMark x1="60618" y1="2880" x2="60618" y2="2880"/>
                        <a14:foregroundMark x1="48391" y1="39027" x2="48391" y2="39027"/>
                        <a14:foregroundMark x1="56113" y1="39027" x2="56113" y2="39027"/>
                        <a14:foregroundMark x1="53411" y1="41708" x2="53411" y2="41708"/>
                        <a14:foregroundMark x1="60618" y1="40119" x2="60618" y2="40119"/>
                        <a14:foregroundMark x1="63835" y1="40119" x2="63835" y2="40119"/>
                        <a14:foregroundMark x1="71557" y1="40516" x2="71557" y2="40516"/>
                        <a14:foregroundMark x1="71557" y1="45879" x2="71557" y2="45879"/>
                        <a14:foregroundMark x1="76963" y1="41708" x2="76963" y2="41708"/>
                        <a14:foregroundMark x1="82497" y1="41311" x2="82497" y2="41311"/>
                        <a14:foregroundMark x1="87902" y1="40914" x2="87902" y2="40914"/>
                        <a14:foregroundMark x1="94337" y1="42800" x2="94337" y2="42800"/>
                        <a14:foregroundMark x1="97040" y1="30189" x2="97040" y2="30189"/>
                        <a14:foregroundMark x1="97426" y1="34359" x2="97426" y2="34359"/>
                        <a14:foregroundMark x1="5663" y1="62463" x2="5663" y2="62463"/>
                        <a14:foregroundMark x1="6564" y1="58590" x2="6564" y2="58590"/>
                      </a14:backgroundRemoval>
                    </a14:imgEffect>
                  </a14:imgLayer>
                </a14:imgProps>
              </a:ext>
              <a:ext uri="{28A0092B-C50C-407E-A947-70E740481C1C}">
                <a14:useLocalDpi xmlns:a14="http://schemas.microsoft.com/office/drawing/2010/main"/>
              </a:ext>
            </a:extLst>
          </a:blip>
          <a:srcRect/>
          <a:stretch>
            <a:fillRect/>
          </a:stretch>
        </p:blipFill>
        <p:spPr bwMode="auto">
          <a:xfrm>
            <a:off x="7315200" y="4617549"/>
            <a:ext cx="1505056" cy="1778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010614">
            <a:off x="64043" y="244163"/>
            <a:ext cx="2963579" cy="11787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68143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bwMode="auto">
          <a:xfrm rot="5400000">
            <a:off x="1053792" y="-1079809"/>
            <a:ext cx="6731616" cy="9144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Rectangle 1"/>
          <p:cNvSpPr>
            <a:spLocks noChangeArrowheads="1"/>
          </p:cNvSpPr>
          <p:nvPr/>
        </p:nvSpPr>
        <p:spPr bwMode="auto">
          <a:xfrm>
            <a:off x="3886228" y="228600"/>
            <a:ext cx="855133" cy="5334000"/>
          </a:xfrm>
          <a:prstGeom prst="rect">
            <a:avLst/>
          </a:prstGeom>
          <a:solidFill>
            <a:schemeClr val="bg1"/>
          </a:solidFill>
          <a:ln w="9525" algn="ctr">
            <a:solidFill>
              <a:schemeClr val="bg1"/>
            </a:solidFill>
            <a:round/>
            <a:headEnd/>
            <a:tailEnd/>
          </a:ln>
        </p:spPr>
        <p:txBody>
          <a:bodyPr lIns="63467" tIns="31732" rIns="63467" bIns="31732"/>
          <a:lstStyle>
            <a:lvl1pPr eaLnBrk="0" hangingPunct="0">
              <a:spcBef>
                <a:spcPct val="20000"/>
              </a:spcBef>
              <a:buChar char="•"/>
              <a:defRPr sz="3200">
                <a:solidFill>
                  <a:srgbClr val="33CC33"/>
                </a:solidFill>
                <a:latin typeface="Albertus Medium" pitchFamily="34" charset="0"/>
              </a:defRPr>
            </a:lvl1pPr>
            <a:lvl2pPr marL="742950" indent="-285750" eaLnBrk="0" hangingPunct="0">
              <a:spcBef>
                <a:spcPct val="20000"/>
              </a:spcBef>
              <a:buChar char="–"/>
              <a:defRPr sz="2300">
                <a:solidFill>
                  <a:srgbClr val="FFFFFF"/>
                </a:solidFill>
                <a:latin typeface="Albertus Medium" pitchFamily="34" charset="0"/>
              </a:defRPr>
            </a:lvl2pPr>
            <a:lvl3pPr marL="1143000" indent="-228600" eaLnBrk="0" hangingPunct="0">
              <a:spcBef>
                <a:spcPct val="20000"/>
              </a:spcBef>
              <a:buChar char="•"/>
              <a:defRPr sz="2000">
                <a:solidFill>
                  <a:srgbClr val="FFFFFF"/>
                </a:solidFill>
                <a:latin typeface="Albertus Medium" pitchFamily="34" charset="0"/>
              </a:defRPr>
            </a:lvl3pPr>
            <a:lvl4pPr marL="1600200" indent="-228600" eaLnBrk="0" hangingPunct="0">
              <a:spcBef>
                <a:spcPct val="20000"/>
              </a:spcBef>
              <a:buChar char="–"/>
              <a:defRPr sz="1700">
                <a:solidFill>
                  <a:srgbClr val="FFFFFF"/>
                </a:solidFill>
                <a:latin typeface="Albertus Medium" pitchFamily="34" charset="0"/>
              </a:defRPr>
            </a:lvl4pPr>
            <a:lvl5pPr marL="2057400" indent="-228600" eaLnBrk="0" hangingPunct="0">
              <a:spcBef>
                <a:spcPct val="20000"/>
              </a:spcBef>
              <a:buChar char="»"/>
              <a:defRPr sz="1700">
                <a:solidFill>
                  <a:srgbClr val="FFFFFF"/>
                </a:solidFill>
                <a:latin typeface="Albertus Medium" pitchFamily="34" charset="0"/>
              </a:defRPr>
            </a:lvl5pPr>
            <a:lvl6pPr marL="2514600" indent="-228600" eaLnBrk="0" fontAlgn="base" hangingPunct="0">
              <a:spcBef>
                <a:spcPct val="20000"/>
              </a:spcBef>
              <a:spcAft>
                <a:spcPct val="0"/>
              </a:spcAft>
              <a:buChar char="»"/>
              <a:defRPr sz="1700">
                <a:solidFill>
                  <a:srgbClr val="FFFFFF"/>
                </a:solidFill>
                <a:latin typeface="Albertus Medium" pitchFamily="34" charset="0"/>
              </a:defRPr>
            </a:lvl6pPr>
            <a:lvl7pPr marL="2971800" indent="-228600" eaLnBrk="0" fontAlgn="base" hangingPunct="0">
              <a:spcBef>
                <a:spcPct val="20000"/>
              </a:spcBef>
              <a:spcAft>
                <a:spcPct val="0"/>
              </a:spcAft>
              <a:buChar char="»"/>
              <a:defRPr sz="1700">
                <a:solidFill>
                  <a:srgbClr val="FFFFFF"/>
                </a:solidFill>
                <a:latin typeface="Albertus Medium" pitchFamily="34" charset="0"/>
              </a:defRPr>
            </a:lvl7pPr>
            <a:lvl8pPr marL="3429000" indent="-228600" eaLnBrk="0" fontAlgn="base" hangingPunct="0">
              <a:spcBef>
                <a:spcPct val="20000"/>
              </a:spcBef>
              <a:spcAft>
                <a:spcPct val="0"/>
              </a:spcAft>
              <a:buChar char="»"/>
              <a:defRPr sz="1700">
                <a:solidFill>
                  <a:srgbClr val="FFFFFF"/>
                </a:solidFill>
                <a:latin typeface="Albertus Medium" pitchFamily="34" charset="0"/>
              </a:defRPr>
            </a:lvl8pPr>
            <a:lvl9pPr marL="3886200" indent="-228600" eaLnBrk="0" fontAlgn="base" hangingPunct="0">
              <a:spcBef>
                <a:spcPct val="20000"/>
              </a:spcBef>
              <a:spcAft>
                <a:spcPct val="0"/>
              </a:spcAft>
              <a:buChar char="»"/>
              <a:defRPr sz="1700">
                <a:solidFill>
                  <a:srgbClr val="FFFFFF"/>
                </a:solidFill>
                <a:latin typeface="Albertus Medium" pitchFamily="34" charset="0"/>
              </a:defRPr>
            </a:lvl9pPr>
          </a:lstStyle>
          <a:p>
            <a:pPr>
              <a:spcBef>
                <a:spcPct val="0"/>
              </a:spcBef>
              <a:buFontTx/>
              <a:buNone/>
            </a:pPr>
            <a:endParaRPr lang="en-US" altLang="en-US" sz="1100" smtClean="0">
              <a:solidFill>
                <a:srgbClr val="333300"/>
              </a:solidFill>
              <a:latin typeface="Times New Roman" pitchFamily="18" charset="0"/>
              <a:cs typeface="Arial" pitchFamily="34" charset="0"/>
            </a:endParaRPr>
          </a:p>
        </p:txBody>
      </p:sp>
      <p:sp>
        <p:nvSpPr>
          <p:cNvPr id="7" name="Rectangle 6"/>
          <p:cNvSpPr>
            <a:spLocks noChangeArrowheads="1"/>
          </p:cNvSpPr>
          <p:nvPr/>
        </p:nvSpPr>
        <p:spPr bwMode="auto">
          <a:xfrm>
            <a:off x="4191003" y="5562600"/>
            <a:ext cx="4377264" cy="1384300"/>
          </a:xfrm>
          <a:prstGeom prst="rect">
            <a:avLst/>
          </a:prstGeom>
          <a:solidFill>
            <a:schemeClr val="bg1"/>
          </a:solidFill>
          <a:ln w="9525" algn="ctr">
            <a:solidFill>
              <a:schemeClr val="bg1"/>
            </a:solidFill>
            <a:round/>
            <a:headEnd/>
            <a:tailEnd/>
          </a:ln>
        </p:spPr>
        <p:txBody>
          <a:bodyPr lIns="63467" tIns="31732" rIns="63467" bIns="31732"/>
          <a:lstStyle>
            <a:lvl1pPr eaLnBrk="0" hangingPunct="0">
              <a:spcBef>
                <a:spcPct val="20000"/>
              </a:spcBef>
              <a:buChar char="•"/>
              <a:defRPr sz="3200">
                <a:solidFill>
                  <a:srgbClr val="33CC33"/>
                </a:solidFill>
                <a:latin typeface="Albertus Medium" pitchFamily="34" charset="0"/>
              </a:defRPr>
            </a:lvl1pPr>
            <a:lvl2pPr marL="742950" indent="-285750" eaLnBrk="0" hangingPunct="0">
              <a:spcBef>
                <a:spcPct val="20000"/>
              </a:spcBef>
              <a:buChar char="–"/>
              <a:defRPr sz="2300">
                <a:solidFill>
                  <a:srgbClr val="FFFFFF"/>
                </a:solidFill>
                <a:latin typeface="Albertus Medium" pitchFamily="34" charset="0"/>
              </a:defRPr>
            </a:lvl2pPr>
            <a:lvl3pPr marL="1143000" indent="-228600" eaLnBrk="0" hangingPunct="0">
              <a:spcBef>
                <a:spcPct val="20000"/>
              </a:spcBef>
              <a:buChar char="•"/>
              <a:defRPr sz="2000">
                <a:solidFill>
                  <a:srgbClr val="FFFFFF"/>
                </a:solidFill>
                <a:latin typeface="Albertus Medium" pitchFamily="34" charset="0"/>
              </a:defRPr>
            </a:lvl3pPr>
            <a:lvl4pPr marL="1600200" indent="-228600" eaLnBrk="0" hangingPunct="0">
              <a:spcBef>
                <a:spcPct val="20000"/>
              </a:spcBef>
              <a:buChar char="–"/>
              <a:defRPr sz="1700">
                <a:solidFill>
                  <a:srgbClr val="FFFFFF"/>
                </a:solidFill>
                <a:latin typeface="Albertus Medium" pitchFamily="34" charset="0"/>
              </a:defRPr>
            </a:lvl4pPr>
            <a:lvl5pPr marL="2057400" indent="-228600" eaLnBrk="0" hangingPunct="0">
              <a:spcBef>
                <a:spcPct val="20000"/>
              </a:spcBef>
              <a:buChar char="»"/>
              <a:defRPr sz="1700">
                <a:solidFill>
                  <a:srgbClr val="FFFFFF"/>
                </a:solidFill>
                <a:latin typeface="Albertus Medium" pitchFamily="34" charset="0"/>
              </a:defRPr>
            </a:lvl5pPr>
            <a:lvl6pPr marL="2514600" indent="-228600" eaLnBrk="0" fontAlgn="base" hangingPunct="0">
              <a:spcBef>
                <a:spcPct val="20000"/>
              </a:spcBef>
              <a:spcAft>
                <a:spcPct val="0"/>
              </a:spcAft>
              <a:buChar char="»"/>
              <a:defRPr sz="1700">
                <a:solidFill>
                  <a:srgbClr val="FFFFFF"/>
                </a:solidFill>
                <a:latin typeface="Albertus Medium" pitchFamily="34" charset="0"/>
              </a:defRPr>
            </a:lvl6pPr>
            <a:lvl7pPr marL="2971800" indent="-228600" eaLnBrk="0" fontAlgn="base" hangingPunct="0">
              <a:spcBef>
                <a:spcPct val="20000"/>
              </a:spcBef>
              <a:spcAft>
                <a:spcPct val="0"/>
              </a:spcAft>
              <a:buChar char="»"/>
              <a:defRPr sz="1700">
                <a:solidFill>
                  <a:srgbClr val="FFFFFF"/>
                </a:solidFill>
                <a:latin typeface="Albertus Medium" pitchFamily="34" charset="0"/>
              </a:defRPr>
            </a:lvl7pPr>
            <a:lvl8pPr marL="3429000" indent="-228600" eaLnBrk="0" fontAlgn="base" hangingPunct="0">
              <a:spcBef>
                <a:spcPct val="20000"/>
              </a:spcBef>
              <a:spcAft>
                <a:spcPct val="0"/>
              </a:spcAft>
              <a:buChar char="»"/>
              <a:defRPr sz="1700">
                <a:solidFill>
                  <a:srgbClr val="FFFFFF"/>
                </a:solidFill>
                <a:latin typeface="Albertus Medium" pitchFamily="34" charset="0"/>
              </a:defRPr>
            </a:lvl8pPr>
            <a:lvl9pPr marL="3886200" indent="-228600" eaLnBrk="0" fontAlgn="base" hangingPunct="0">
              <a:spcBef>
                <a:spcPct val="20000"/>
              </a:spcBef>
              <a:spcAft>
                <a:spcPct val="0"/>
              </a:spcAft>
              <a:buChar char="»"/>
              <a:defRPr sz="1700">
                <a:solidFill>
                  <a:srgbClr val="FFFFFF"/>
                </a:solidFill>
                <a:latin typeface="Albertus Medium" pitchFamily="34" charset="0"/>
              </a:defRPr>
            </a:lvl9pPr>
          </a:lstStyle>
          <a:p>
            <a:pPr>
              <a:spcBef>
                <a:spcPct val="0"/>
              </a:spcBef>
              <a:buFontTx/>
              <a:buNone/>
            </a:pPr>
            <a:endParaRPr lang="en-US" altLang="en-US" sz="1100" smtClean="0">
              <a:solidFill>
                <a:srgbClr val="333300"/>
              </a:solidFill>
              <a:latin typeface="Times New Roman" pitchFamily="18" charset="0"/>
              <a:cs typeface="Arial" pitchFamily="34" charset="0"/>
            </a:endParaRPr>
          </a:p>
        </p:txBody>
      </p:sp>
      <p:sp>
        <p:nvSpPr>
          <p:cNvPr id="8" name="Rectangle 7"/>
          <p:cNvSpPr>
            <a:spLocks noChangeArrowheads="1"/>
          </p:cNvSpPr>
          <p:nvPr/>
        </p:nvSpPr>
        <p:spPr bwMode="auto">
          <a:xfrm>
            <a:off x="5943600" y="838200"/>
            <a:ext cx="1447800" cy="4724400"/>
          </a:xfrm>
          <a:prstGeom prst="rect">
            <a:avLst/>
          </a:prstGeom>
          <a:solidFill>
            <a:schemeClr val="bg1"/>
          </a:solidFill>
          <a:ln w="9525" algn="ctr">
            <a:solidFill>
              <a:schemeClr val="bg1"/>
            </a:solidFill>
            <a:round/>
            <a:headEnd/>
            <a:tailEnd/>
          </a:ln>
        </p:spPr>
        <p:txBody>
          <a:bodyPr lIns="63467" tIns="31732" rIns="63467" bIns="31732"/>
          <a:lstStyle>
            <a:lvl1pPr eaLnBrk="0" hangingPunct="0">
              <a:spcBef>
                <a:spcPct val="20000"/>
              </a:spcBef>
              <a:buChar char="•"/>
              <a:defRPr sz="3200">
                <a:solidFill>
                  <a:srgbClr val="33CC33"/>
                </a:solidFill>
                <a:latin typeface="Albertus Medium" pitchFamily="34" charset="0"/>
              </a:defRPr>
            </a:lvl1pPr>
            <a:lvl2pPr marL="742950" indent="-285750" eaLnBrk="0" hangingPunct="0">
              <a:spcBef>
                <a:spcPct val="20000"/>
              </a:spcBef>
              <a:buChar char="–"/>
              <a:defRPr sz="2300">
                <a:solidFill>
                  <a:srgbClr val="FFFFFF"/>
                </a:solidFill>
                <a:latin typeface="Albertus Medium" pitchFamily="34" charset="0"/>
              </a:defRPr>
            </a:lvl2pPr>
            <a:lvl3pPr marL="1143000" indent="-228600" eaLnBrk="0" hangingPunct="0">
              <a:spcBef>
                <a:spcPct val="20000"/>
              </a:spcBef>
              <a:buChar char="•"/>
              <a:defRPr sz="2000">
                <a:solidFill>
                  <a:srgbClr val="FFFFFF"/>
                </a:solidFill>
                <a:latin typeface="Albertus Medium" pitchFamily="34" charset="0"/>
              </a:defRPr>
            </a:lvl3pPr>
            <a:lvl4pPr marL="1600200" indent="-228600" eaLnBrk="0" hangingPunct="0">
              <a:spcBef>
                <a:spcPct val="20000"/>
              </a:spcBef>
              <a:buChar char="–"/>
              <a:defRPr sz="1700">
                <a:solidFill>
                  <a:srgbClr val="FFFFFF"/>
                </a:solidFill>
                <a:latin typeface="Albertus Medium" pitchFamily="34" charset="0"/>
              </a:defRPr>
            </a:lvl4pPr>
            <a:lvl5pPr marL="2057400" indent="-228600" eaLnBrk="0" hangingPunct="0">
              <a:spcBef>
                <a:spcPct val="20000"/>
              </a:spcBef>
              <a:buChar char="»"/>
              <a:defRPr sz="1700">
                <a:solidFill>
                  <a:srgbClr val="FFFFFF"/>
                </a:solidFill>
                <a:latin typeface="Albertus Medium" pitchFamily="34" charset="0"/>
              </a:defRPr>
            </a:lvl5pPr>
            <a:lvl6pPr marL="2514600" indent="-228600" eaLnBrk="0" fontAlgn="base" hangingPunct="0">
              <a:spcBef>
                <a:spcPct val="20000"/>
              </a:spcBef>
              <a:spcAft>
                <a:spcPct val="0"/>
              </a:spcAft>
              <a:buChar char="»"/>
              <a:defRPr sz="1700">
                <a:solidFill>
                  <a:srgbClr val="FFFFFF"/>
                </a:solidFill>
                <a:latin typeface="Albertus Medium" pitchFamily="34" charset="0"/>
              </a:defRPr>
            </a:lvl6pPr>
            <a:lvl7pPr marL="2971800" indent="-228600" eaLnBrk="0" fontAlgn="base" hangingPunct="0">
              <a:spcBef>
                <a:spcPct val="20000"/>
              </a:spcBef>
              <a:spcAft>
                <a:spcPct val="0"/>
              </a:spcAft>
              <a:buChar char="»"/>
              <a:defRPr sz="1700">
                <a:solidFill>
                  <a:srgbClr val="FFFFFF"/>
                </a:solidFill>
                <a:latin typeface="Albertus Medium" pitchFamily="34" charset="0"/>
              </a:defRPr>
            </a:lvl7pPr>
            <a:lvl8pPr marL="3429000" indent="-228600" eaLnBrk="0" fontAlgn="base" hangingPunct="0">
              <a:spcBef>
                <a:spcPct val="20000"/>
              </a:spcBef>
              <a:spcAft>
                <a:spcPct val="0"/>
              </a:spcAft>
              <a:buChar char="»"/>
              <a:defRPr sz="1700">
                <a:solidFill>
                  <a:srgbClr val="FFFFFF"/>
                </a:solidFill>
                <a:latin typeface="Albertus Medium" pitchFamily="34" charset="0"/>
              </a:defRPr>
            </a:lvl8pPr>
            <a:lvl9pPr marL="3886200" indent="-228600" eaLnBrk="0" fontAlgn="base" hangingPunct="0">
              <a:spcBef>
                <a:spcPct val="20000"/>
              </a:spcBef>
              <a:spcAft>
                <a:spcPct val="0"/>
              </a:spcAft>
              <a:buChar char="»"/>
              <a:defRPr sz="1700">
                <a:solidFill>
                  <a:srgbClr val="FFFFFF"/>
                </a:solidFill>
                <a:latin typeface="Albertus Medium" pitchFamily="34" charset="0"/>
              </a:defRPr>
            </a:lvl9pPr>
          </a:lstStyle>
          <a:p>
            <a:pPr>
              <a:spcBef>
                <a:spcPct val="0"/>
              </a:spcBef>
              <a:buFontTx/>
              <a:buNone/>
            </a:pPr>
            <a:endParaRPr lang="en-US" altLang="en-US" sz="1100" smtClean="0">
              <a:solidFill>
                <a:srgbClr val="333300"/>
              </a:solidFill>
              <a:latin typeface="Times New Roman" pitchFamily="18" charset="0"/>
              <a:cs typeface="Arial" pitchFamily="34" charset="0"/>
            </a:endParaRPr>
          </a:p>
        </p:txBody>
      </p:sp>
      <p:sp>
        <p:nvSpPr>
          <p:cNvPr id="6" name="Rectangle 5"/>
          <p:cNvSpPr>
            <a:spLocks noChangeArrowheads="1"/>
          </p:cNvSpPr>
          <p:nvPr/>
        </p:nvSpPr>
        <p:spPr bwMode="auto">
          <a:xfrm>
            <a:off x="4741333" y="838200"/>
            <a:ext cx="1202267" cy="4724400"/>
          </a:xfrm>
          <a:prstGeom prst="rect">
            <a:avLst/>
          </a:prstGeom>
          <a:solidFill>
            <a:schemeClr val="bg1"/>
          </a:solidFill>
          <a:ln w="9525" algn="ctr">
            <a:solidFill>
              <a:schemeClr val="bg1"/>
            </a:solidFill>
            <a:round/>
            <a:headEnd/>
            <a:tailEnd/>
          </a:ln>
        </p:spPr>
        <p:txBody>
          <a:bodyPr lIns="63467" tIns="31732" rIns="63467" bIns="31732"/>
          <a:lstStyle>
            <a:lvl1pPr eaLnBrk="0" hangingPunct="0">
              <a:spcBef>
                <a:spcPct val="20000"/>
              </a:spcBef>
              <a:buChar char="•"/>
              <a:defRPr sz="3200">
                <a:solidFill>
                  <a:srgbClr val="33CC33"/>
                </a:solidFill>
                <a:latin typeface="Albertus Medium" pitchFamily="34" charset="0"/>
              </a:defRPr>
            </a:lvl1pPr>
            <a:lvl2pPr marL="742950" indent="-285750" eaLnBrk="0" hangingPunct="0">
              <a:spcBef>
                <a:spcPct val="20000"/>
              </a:spcBef>
              <a:buChar char="–"/>
              <a:defRPr sz="2300">
                <a:solidFill>
                  <a:srgbClr val="FFFFFF"/>
                </a:solidFill>
                <a:latin typeface="Albertus Medium" pitchFamily="34" charset="0"/>
              </a:defRPr>
            </a:lvl2pPr>
            <a:lvl3pPr marL="1143000" indent="-228600" eaLnBrk="0" hangingPunct="0">
              <a:spcBef>
                <a:spcPct val="20000"/>
              </a:spcBef>
              <a:buChar char="•"/>
              <a:defRPr sz="2000">
                <a:solidFill>
                  <a:srgbClr val="FFFFFF"/>
                </a:solidFill>
                <a:latin typeface="Albertus Medium" pitchFamily="34" charset="0"/>
              </a:defRPr>
            </a:lvl3pPr>
            <a:lvl4pPr marL="1600200" indent="-228600" eaLnBrk="0" hangingPunct="0">
              <a:spcBef>
                <a:spcPct val="20000"/>
              </a:spcBef>
              <a:buChar char="–"/>
              <a:defRPr sz="1700">
                <a:solidFill>
                  <a:srgbClr val="FFFFFF"/>
                </a:solidFill>
                <a:latin typeface="Albertus Medium" pitchFamily="34" charset="0"/>
              </a:defRPr>
            </a:lvl4pPr>
            <a:lvl5pPr marL="2057400" indent="-228600" eaLnBrk="0" hangingPunct="0">
              <a:spcBef>
                <a:spcPct val="20000"/>
              </a:spcBef>
              <a:buChar char="»"/>
              <a:defRPr sz="1700">
                <a:solidFill>
                  <a:srgbClr val="FFFFFF"/>
                </a:solidFill>
                <a:latin typeface="Albertus Medium" pitchFamily="34" charset="0"/>
              </a:defRPr>
            </a:lvl5pPr>
            <a:lvl6pPr marL="2514600" indent="-228600" eaLnBrk="0" fontAlgn="base" hangingPunct="0">
              <a:spcBef>
                <a:spcPct val="20000"/>
              </a:spcBef>
              <a:spcAft>
                <a:spcPct val="0"/>
              </a:spcAft>
              <a:buChar char="»"/>
              <a:defRPr sz="1700">
                <a:solidFill>
                  <a:srgbClr val="FFFFFF"/>
                </a:solidFill>
                <a:latin typeface="Albertus Medium" pitchFamily="34" charset="0"/>
              </a:defRPr>
            </a:lvl6pPr>
            <a:lvl7pPr marL="2971800" indent="-228600" eaLnBrk="0" fontAlgn="base" hangingPunct="0">
              <a:spcBef>
                <a:spcPct val="20000"/>
              </a:spcBef>
              <a:spcAft>
                <a:spcPct val="0"/>
              </a:spcAft>
              <a:buChar char="»"/>
              <a:defRPr sz="1700">
                <a:solidFill>
                  <a:srgbClr val="FFFFFF"/>
                </a:solidFill>
                <a:latin typeface="Albertus Medium" pitchFamily="34" charset="0"/>
              </a:defRPr>
            </a:lvl7pPr>
            <a:lvl8pPr marL="3429000" indent="-228600" eaLnBrk="0" fontAlgn="base" hangingPunct="0">
              <a:spcBef>
                <a:spcPct val="20000"/>
              </a:spcBef>
              <a:spcAft>
                <a:spcPct val="0"/>
              </a:spcAft>
              <a:buChar char="»"/>
              <a:defRPr sz="1700">
                <a:solidFill>
                  <a:srgbClr val="FFFFFF"/>
                </a:solidFill>
                <a:latin typeface="Albertus Medium" pitchFamily="34" charset="0"/>
              </a:defRPr>
            </a:lvl8pPr>
            <a:lvl9pPr marL="3886200" indent="-228600" eaLnBrk="0" fontAlgn="base" hangingPunct="0">
              <a:spcBef>
                <a:spcPct val="20000"/>
              </a:spcBef>
              <a:spcAft>
                <a:spcPct val="0"/>
              </a:spcAft>
              <a:buChar char="»"/>
              <a:defRPr sz="1700">
                <a:solidFill>
                  <a:srgbClr val="FFFFFF"/>
                </a:solidFill>
                <a:latin typeface="Albertus Medium" pitchFamily="34" charset="0"/>
              </a:defRPr>
            </a:lvl9pPr>
          </a:lstStyle>
          <a:p>
            <a:pPr>
              <a:spcBef>
                <a:spcPct val="0"/>
              </a:spcBef>
              <a:buFontTx/>
              <a:buNone/>
            </a:pPr>
            <a:endParaRPr lang="en-US" altLang="en-US" sz="1100" smtClean="0">
              <a:solidFill>
                <a:srgbClr val="333300"/>
              </a:solidFill>
              <a:latin typeface="Times New Roman" pitchFamily="18" charset="0"/>
              <a:cs typeface="Arial" pitchFamily="34" charset="0"/>
            </a:endParaRPr>
          </a:p>
        </p:txBody>
      </p:sp>
      <p:sp>
        <p:nvSpPr>
          <p:cNvPr id="11" name="Rectangle 10"/>
          <p:cNvSpPr>
            <a:spLocks noChangeArrowheads="1"/>
          </p:cNvSpPr>
          <p:nvPr/>
        </p:nvSpPr>
        <p:spPr bwMode="auto">
          <a:xfrm>
            <a:off x="7391400" y="838200"/>
            <a:ext cx="1295400" cy="4724400"/>
          </a:xfrm>
          <a:prstGeom prst="rect">
            <a:avLst/>
          </a:prstGeom>
          <a:solidFill>
            <a:schemeClr val="bg1"/>
          </a:solidFill>
          <a:ln w="9525" algn="ctr">
            <a:solidFill>
              <a:schemeClr val="bg1"/>
            </a:solidFill>
            <a:round/>
            <a:headEnd/>
            <a:tailEnd/>
          </a:ln>
        </p:spPr>
        <p:txBody>
          <a:bodyPr lIns="63467" tIns="31732" rIns="63467" bIns="31732"/>
          <a:lstStyle>
            <a:lvl1pPr eaLnBrk="0" hangingPunct="0">
              <a:spcBef>
                <a:spcPct val="20000"/>
              </a:spcBef>
              <a:buChar char="•"/>
              <a:defRPr sz="3200">
                <a:solidFill>
                  <a:srgbClr val="33CC33"/>
                </a:solidFill>
                <a:latin typeface="Albertus Medium" pitchFamily="34" charset="0"/>
              </a:defRPr>
            </a:lvl1pPr>
            <a:lvl2pPr marL="742950" indent="-285750" eaLnBrk="0" hangingPunct="0">
              <a:spcBef>
                <a:spcPct val="20000"/>
              </a:spcBef>
              <a:buChar char="–"/>
              <a:defRPr sz="2300">
                <a:solidFill>
                  <a:srgbClr val="FFFFFF"/>
                </a:solidFill>
                <a:latin typeface="Albertus Medium" pitchFamily="34" charset="0"/>
              </a:defRPr>
            </a:lvl2pPr>
            <a:lvl3pPr marL="1143000" indent="-228600" eaLnBrk="0" hangingPunct="0">
              <a:spcBef>
                <a:spcPct val="20000"/>
              </a:spcBef>
              <a:buChar char="•"/>
              <a:defRPr sz="2000">
                <a:solidFill>
                  <a:srgbClr val="FFFFFF"/>
                </a:solidFill>
                <a:latin typeface="Albertus Medium" pitchFamily="34" charset="0"/>
              </a:defRPr>
            </a:lvl3pPr>
            <a:lvl4pPr marL="1600200" indent="-228600" eaLnBrk="0" hangingPunct="0">
              <a:spcBef>
                <a:spcPct val="20000"/>
              </a:spcBef>
              <a:buChar char="–"/>
              <a:defRPr sz="1700">
                <a:solidFill>
                  <a:srgbClr val="FFFFFF"/>
                </a:solidFill>
                <a:latin typeface="Albertus Medium" pitchFamily="34" charset="0"/>
              </a:defRPr>
            </a:lvl4pPr>
            <a:lvl5pPr marL="2057400" indent="-228600" eaLnBrk="0" hangingPunct="0">
              <a:spcBef>
                <a:spcPct val="20000"/>
              </a:spcBef>
              <a:buChar char="»"/>
              <a:defRPr sz="1700">
                <a:solidFill>
                  <a:srgbClr val="FFFFFF"/>
                </a:solidFill>
                <a:latin typeface="Albertus Medium" pitchFamily="34" charset="0"/>
              </a:defRPr>
            </a:lvl5pPr>
            <a:lvl6pPr marL="2514600" indent="-228600" eaLnBrk="0" fontAlgn="base" hangingPunct="0">
              <a:spcBef>
                <a:spcPct val="20000"/>
              </a:spcBef>
              <a:spcAft>
                <a:spcPct val="0"/>
              </a:spcAft>
              <a:buChar char="»"/>
              <a:defRPr sz="1700">
                <a:solidFill>
                  <a:srgbClr val="FFFFFF"/>
                </a:solidFill>
                <a:latin typeface="Albertus Medium" pitchFamily="34" charset="0"/>
              </a:defRPr>
            </a:lvl6pPr>
            <a:lvl7pPr marL="2971800" indent="-228600" eaLnBrk="0" fontAlgn="base" hangingPunct="0">
              <a:spcBef>
                <a:spcPct val="20000"/>
              </a:spcBef>
              <a:spcAft>
                <a:spcPct val="0"/>
              </a:spcAft>
              <a:buChar char="»"/>
              <a:defRPr sz="1700">
                <a:solidFill>
                  <a:srgbClr val="FFFFFF"/>
                </a:solidFill>
                <a:latin typeface="Albertus Medium" pitchFamily="34" charset="0"/>
              </a:defRPr>
            </a:lvl7pPr>
            <a:lvl8pPr marL="3429000" indent="-228600" eaLnBrk="0" fontAlgn="base" hangingPunct="0">
              <a:spcBef>
                <a:spcPct val="20000"/>
              </a:spcBef>
              <a:spcAft>
                <a:spcPct val="0"/>
              </a:spcAft>
              <a:buChar char="»"/>
              <a:defRPr sz="1700">
                <a:solidFill>
                  <a:srgbClr val="FFFFFF"/>
                </a:solidFill>
                <a:latin typeface="Albertus Medium" pitchFamily="34" charset="0"/>
              </a:defRPr>
            </a:lvl8pPr>
            <a:lvl9pPr marL="3886200" indent="-228600" eaLnBrk="0" fontAlgn="base" hangingPunct="0">
              <a:spcBef>
                <a:spcPct val="20000"/>
              </a:spcBef>
              <a:spcAft>
                <a:spcPct val="0"/>
              </a:spcAft>
              <a:buChar char="»"/>
              <a:defRPr sz="1700">
                <a:solidFill>
                  <a:srgbClr val="FFFFFF"/>
                </a:solidFill>
                <a:latin typeface="Albertus Medium" pitchFamily="34" charset="0"/>
              </a:defRPr>
            </a:lvl9pPr>
          </a:lstStyle>
          <a:p>
            <a:pPr>
              <a:spcBef>
                <a:spcPct val="0"/>
              </a:spcBef>
              <a:buFontTx/>
              <a:buNone/>
            </a:pPr>
            <a:endParaRPr lang="en-US" altLang="en-US" sz="1100" smtClean="0">
              <a:solidFill>
                <a:srgbClr val="333300"/>
              </a:solidFill>
              <a:latin typeface="Times New Roman" pitchFamily="18" charset="0"/>
              <a:cs typeface="Arial" pitchFamily="34" charset="0"/>
            </a:endParaRPr>
          </a:p>
        </p:txBody>
      </p:sp>
      <p:sp>
        <p:nvSpPr>
          <p:cNvPr id="3" name="Explosion 1 2"/>
          <p:cNvSpPr/>
          <p:nvPr/>
        </p:nvSpPr>
        <p:spPr>
          <a:xfrm>
            <a:off x="3523620" y="1485900"/>
            <a:ext cx="1600200" cy="1143000"/>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smtClean="0"/>
              <a:t>Start WAT!</a:t>
            </a:r>
            <a:endParaRPr lang="en-US" b="1" dirty="0"/>
          </a:p>
        </p:txBody>
      </p:sp>
    </p:spTree>
    <p:extLst>
      <p:ext uri="{BB962C8B-B14F-4D97-AF65-F5344CB8AC3E}">
        <p14:creationId xmlns:p14="http://schemas.microsoft.com/office/powerpoint/2010/main" val="14194625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grpId="0"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6" grpId="0" animBg="1"/>
      <p:bldP spid="11"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7917" t="12280" r="18334" b="9216"/>
          <a:stretch/>
        </p:blipFill>
        <p:spPr>
          <a:xfrm>
            <a:off x="0" y="0"/>
            <a:ext cx="9296400" cy="7848600"/>
          </a:xfrm>
          <a:prstGeom prst="rect">
            <a:avLst/>
          </a:prstGeom>
        </p:spPr>
      </p:pic>
    </p:spTree>
    <p:extLst>
      <p:ext uri="{BB962C8B-B14F-4D97-AF65-F5344CB8AC3E}">
        <p14:creationId xmlns:p14="http://schemas.microsoft.com/office/powerpoint/2010/main" val="1557551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1"/>
            <a:ext cx="9144000" cy="6881813"/>
          </a:xfrm>
          <a:prstGeom prst="rect">
            <a:avLst/>
          </a:prstGeom>
        </p:spPr>
      </p:pic>
      <p:sp>
        <p:nvSpPr>
          <p:cNvPr id="2" name="Title 1"/>
          <p:cNvSpPr>
            <a:spLocks noGrp="1"/>
          </p:cNvSpPr>
          <p:nvPr>
            <p:ph type="title"/>
          </p:nvPr>
        </p:nvSpPr>
        <p:spPr>
          <a:xfrm>
            <a:off x="990600" y="3733800"/>
            <a:ext cx="3597276" cy="1143000"/>
          </a:xfrm>
        </p:spPr>
        <p:txBody>
          <a:bodyPr>
            <a:normAutofit fontScale="90000"/>
          </a:bodyPr>
          <a:lstStyle/>
          <a:p>
            <a:pPr algn="r"/>
            <a:r>
              <a:rPr lang="en-US" b="1" dirty="0" smtClean="0">
                <a:solidFill>
                  <a:srgbClr val="33CC33"/>
                </a:solidFill>
                <a:latin typeface="Love Ya Like A Sister" panose="02000000000000000000" pitchFamily="2" charset="0"/>
              </a:rPr>
              <a:t>Weeks 1-10</a:t>
            </a:r>
            <a:r>
              <a:rPr lang="en-US" b="1" dirty="0" smtClean="0">
                <a:solidFill>
                  <a:srgbClr val="0000CC"/>
                </a:solidFill>
                <a:latin typeface="Love Ya Like A Sister" panose="02000000000000000000" pitchFamily="2" charset="0"/>
              </a:rPr>
              <a:t/>
            </a:r>
            <a:br>
              <a:rPr lang="en-US" b="1" dirty="0" smtClean="0">
                <a:solidFill>
                  <a:srgbClr val="0000CC"/>
                </a:solidFill>
                <a:latin typeface="Love Ya Like A Sister" panose="02000000000000000000" pitchFamily="2" charset="0"/>
              </a:rPr>
            </a:br>
            <a:r>
              <a:rPr lang="en-US" dirty="0" smtClean="0">
                <a:solidFill>
                  <a:srgbClr val="0000CC"/>
                </a:solidFill>
                <a:latin typeface="Love Ya Like A Sister" panose="02000000000000000000" pitchFamily="2" charset="0"/>
              </a:rPr>
              <a:t>Lesson</a:t>
            </a:r>
            <a:br>
              <a:rPr lang="en-US" dirty="0" smtClean="0">
                <a:solidFill>
                  <a:srgbClr val="0000CC"/>
                </a:solidFill>
                <a:latin typeface="Love Ya Like A Sister" panose="02000000000000000000" pitchFamily="2" charset="0"/>
              </a:rPr>
            </a:br>
            <a:r>
              <a:rPr lang="en-US" dirty="0" smtClean="0">
                <a:solidFill>
                  <a:srgbClr val="0000CC"/>
                </a:solidFill>
                <a:latin typeface="Love Ya Like A Sister" panose="02000000000000000000" pitchFamily="2" charset="0"/>
              </a:rPr>
              <a:t>Overview</a:t>
            </a:r>
            <a:endParaRPr lang="en-US" dirty="0">
              <a:solidFill>
                <a:srgbClr val="0000CC"/>
              </a:solidFill>
              <a:latin typeface="Love Ya Like A Sister" panose="02000000000000000000" pitchFamily="2" charset="0"/>
            </a:endParaRPr>
          </a:p>
        </p:txBody>
      </p:sp>
      <p:pic>
        <p:nvPicPr>
          <p:cNvPr id="8" name="Picture 3"/>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4016013" y="2003787"/>
            <a:ext cx="4054086" cy="30945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010614">
            <a:off x="64043" y="244163"/>
            <a:ext cx="2963579" cy="11787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076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600" y="3"/>
            <a:ext cx="9474200" cy="9227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TextBox 7"/>
          <p:cNvSpPr txBox="1">
            <a:spLocks noChangeArrowheads="1"/>
          </p:cNvSpPr>
          <p:nvPr/>
        </p:nvSpPr>
        <p:spPr bwMode="auto">
          <a:xfrm>
            <a:off x="509588" y="1437085"/>
            <a:ext cx="9167812" cy="1664522"/>
          </a:xfrm>
          <a:prstGeom prst="rect">
            <a:avLst/>
          </a:prstGeom>
          <a:noFill/>
          <a:ln w="9525">
            <a:noFill/>
            <a:miter lim="800000"/>
            <a:headEnd/>
            <a:tailEnd/>
          </a:ln>
        </p:spPr>
        <p:txBody>
          <a:bodyPr lIns="63467" tIns="31732" rIns="63467" bIns="31732">
            <a:spAutoFit/>
          </a:bodyPr>
          <a:lstStyle/>
          <a:p>
            <a:pPr marL="380985" indent="-380985">
              <a:buClr>
                <a:srgbClr val="009900"/>
              </a:buClr>
              <a:buSzPct val="106000"/>
              <a:buFont typeface="Wingdings" panose="05000000000000000000" pitchFamily="2" charset="2"/>
              <a:buChar char="ü"/>
              <a:defRPr/>
            </a:pPr>
            <a:r>
              <a:rPr lang="en-US" sz="4000" dirty="0">
                <a:solidFill>
                  <a:srgbClr val="FF9900"/>
                </a:solidFill>
                <a:latin typeface="Arial" pitchFamily="34" charset="0"/>
                <a:cs typeface="Arial" pitchFamily="34" charset="0"/>
              </a:rPr>
              <a:t>Know &amp; Show Sombrero </a:t>
            </a:r>
            <a:r>
              <a:rPr lang="en-US" sz="3000" dirty="0">
                <a:solidFill>
                  <a:srgbClr val="FF9900"/>
                </a:solidFill>
                <a:latin typeface="Arial" pitchFamily="34" charset="0"/>
                <a:cs typeface="Arial" pitchFamily="34" charset="0"/>
              </a:rPr>
              <a:t>45 mins</a:t>
            </a:r>
          </a:p>
          <a:p>
            <a:pPr marL="380985" indent="-380985">
              <a:buClr>
                <a:srgbClr val="009900"/>
              </a:buClr>
              <a:buSzPct val="106000"/>
              <a:buFont typeface="Wingdings" panose="05000000000000000000" pitchFamily="2" charset="2"/>
              <a:buChar char="ü"/>
              <a:defRPr/>
            </a:pPr>
            <a:r>
              <a:rPr lang="en-US" sz="4000" dirty="0">
                <a:solidFill>
                  <a:srgbClr val="FF9900"/>
                </a:solidFill>
                <a:latin typeface="Arial" pitchFamily="34" charset="0"/>
                <a:cs typeface="Arial" pitchFamily="34" charset="0"/>
              </a:rPr>
              <a:t>5 Senses Food </a:t>
            </a:r>
            <a:r>
              <a:rPr lang="en-US" sz="2800" dirty="0">
                <a:solidFill>
                  <a:srgbClr val="FF9900"/>
                </a:solidFill>
                <a:latin typeface="Arial" pitchFamily="34" charset="0"/>
                <a:cs typeface="Arial" pitchFamily="34" charset="0"/>
              </a:rPr>
              <a:t>30 mins</a:t>
            </a:r>
          </a:p>
          <a:p>
            <a:pPr algn="ctr">
              <a:defRPr/>
            </a:pPr>
            <a:endParaRPr lang="en-US" sz="2400" dirty="0">
              <a:solidFill>
                <a:srgbClr val="FF9900"/>
              </a:solidFill>
              <a:latin typeface="Arial" pitchFamily="34" charset="0"/>
              <a:cs typeface="Arial" pitchFamily="34" charset="0"/>
            </a:endParaRPr>
          </a:p>
        </p:txBody>
      </p:sp>
      <p:pic>
        <p:nvPicPr>
          <p:cNvPr id="62468" name="Picture 4" descr="texas grow eat go logo learn and.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04005" y="3646941"/>
            <a:ext cx="2201863" cy="3211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69"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30663" y="5956"/>
            <a:ext cx="3251200" cy="9191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rot="21206479">
            <a:off x="493381" y="2935371"/>
            <a:ext cx="7146759" cy="599172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1063223"/>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5632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75325">
            <a:off x="76974" y="526841"/>
            <a:ext cx="6030309" cy="617458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0" descr="sombrero steps.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1789" y="-208360"/>
            <a:ext cx="9024937" cy="2533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labelled sombrero.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29395" y="2851603"/>
            <a:ext cx="2723908" cy="3544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 descr="texas grow eat go logo learn and.jpg"/>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2880" b="100000" l="0" r="100000">
                        <a14:foregroundMark x1="78764" y1="52433" x2="78764" y2="52433"/>
                        <a14:foregroundMark x1="96139" y1="54717" x2="96139" y2="54717"/>
                        <a14:foregroundMark x1="45174" y1="92453" x2="45174" y2="92453"/>
                        <a14:foregroundMark x1="44788" y1="96723" x2="44788" y2="96723"/>
                        <a14:foregroundMark x1="94723" y1="55511" x2="99228" y2="55511"/>
                        <a14:foregroundMark x1="94723" y1="78649" x2="94723" y2="78649"/>
                        <a14:foregroundMark x1="94723" y1="28600" x2="94723" y2="28600"/>
                        <a14:foregroundMark x1="87001" y1="28203" x2="87001" y2="28203"/>
                        <a14:foregroundMark x1="82497" y1="28600" x2="82497" y2="28600"/>
                        <a14:foregroundMark x1="73874" y1="29791" x2="73874" y2="29791"/>
                        <a14:foregroundMark x1="67053" y1="34757" x2="67053" y2="34757"/>
                        <a14:foregroundMark x1="36551" y1="19364" x2="36551" y2="19364"/>
                        <a14:foregroundMark x1="38867" y1="21251" x2="38867" y2="21251"/>
                        <a14:foregroundMark x1="62934" y1="6653" x2="62934" y2="6653"/>
                        <a14:foregroundMark x1="60618" y1="2880" x2="60618" y2="2880"/>
                        <a14:foregroundMark x1="48391" y1="39027" x2="48391" y2="39027"/>
                        <a14:foregroundMark x1="56113" y1="39027" x2="56113" y2="39027"/>
                        <a14:foregroundMark x1="53411" y1="41708" x2="53411" y2="41708"/>
                        <a14:foregroundMark x1="60618" y1="40119" x2="60618" y2="40119"/>
                        <a14:foregroundMark x1="63835" y1="40119" x2="63835" y2="40119"/>
                        <a14:foregroundMark x1="71557" y1="40516" x2="71557" y2="40516"/>
                        <a14:foregroundMark x1="71557" y1="45879" x2="71557" y2="45879"/>
                        <a14:foregroundMark x1="76963" y1="41708" x2="76963" y2="41708"/>
                        <a14:foregroundMark x1="82497" y1="41311" x2="82497" y2="41311"/>
                        <a14:foregroundMark x1="87902" y1="40914" x2="87902" y2="40914"/>
                        <a14:foregroundMark x1="94337" y1="42800" x2="94337" y2="42800"/>
                        <a14:foregroundMark x1="97040" y1="30189" x2="97040" y2="30189"/>
                        <a14:foregroundMark x1="97426" y1="34359" x2="97426" y2="34359"/>
                        <a14:foregroundMark x1="5663" y1="62463" x2="5663" y2="62463"/>
                        <a14:foregroundMark x1="6564" y1="58590" x2="6564" y2="58590"/>
                      </a14:backgroundRemoval>
                    </a14:imgEffect>
                  </a14:imgLayer>
                </a14:imgProps>
              </a:ext>
              <a:ext uri="{28A0092B-C50C-407E-A947-70E740481C1C}">
                <a14:useLocalDpi xmlns:a14="http://schemas.microsoft.com/office/drawing/2010/main"/>
              </a:ext>
            </a:extLst>
          </a:blip>
          <a:srcRect/>
          <a:stretch>
            <a:fillRect/>
          </a:stretch>
        </p:blipFill>
        <p:spPr bwMode="auto">
          <a:xfrm>
            <a:off x="7315200" y="4617549"/>
            <a:ext cx="1505056" cy="1778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5604697" y="2269304"/>
            <a:ext cx="643731" cy="41267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3467" tIns="31732" rIns="63467" bIns="31732">
            <a:spAutoFit/>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pPr algn="l"/>
            <a:r>
              <a:rPr lang="en-US" altLang="en-US" sz="4000" dirty="0" smtClean="0">
                <a:solidFill>
                  <a:srgbClr val="92D050"/>
                </a:solidFill>
                <a:latin typeface="Arial" charset="0"/>
                <a:cs typeface="Arial" charset="0"/>
              </a:rPr>
              <a:t>P</a:t>
            </a:r>
            <a:br>
              <a:rPr lang="en-US" altLang="en-US" sz="4000" dirty="0" smtClean="0">
                <a:solidFill>
                  <a:srgbClr val="92D050"/>
                </a:solidFill>
                <a:latin typeface="Arial" charset="0"/>
                <a:cs typeface="Arial" charset="0"/>
              </a:rPr>
            </a:br>
            <a:r>
              <a:rPr lang="en-US" altLang="en-US" sz="4000" dirty="0" smtClean="0">
                <a:solidFill>
                  <a:srgbClr val="92D050"/>
                </a:solidFill>
                <a:latin typeface="Arial" charset="0"/>
                <a:cs typeface="Arial" charset="0"/>
              </a:rPr>
              <a:t>L</a:t>
            </a:r>
          </a:p>
          <a:p>
            <a:pPr algn="l"/>
            <a:r>
              <a:rPr lang="en-US" altLang="en-US" sz="4000" i="1" dirty="0" smtClean="0">
                <a:solidFill>
                  <a:srgbClr val="92D050"/>
                </a:solidFill>
                <a:latin typeface="Arial" charset="0"/>
                <a:cs typeface="Arial" charset="0"/>
              </a:rPr>
              <a:t>A</a:t>
            </a:r>
            <a:br>
              <a:rPr lang="en-US" altLang="en-US" sz="4000" i="1" dirty="0" smtClean="0">
                <a:solidFill>
                  <a:srgbClr val="92D050"/>
                </a:solidFill>
                <a:latin typeface="Arial" charset="0"/>
                <a:cs typeface="Arial" charset="0"/>
              </a:rPr>
            </a:br>
            <a:r>
              <a:rPr lang="en-US" altLang="en-US" sz="4000" i="1" dirty="0" smtClean="0">
                <a:solidFill>
                  <a:srgbClr val="92D050"/>
                </a:solidFill>
                <a:latin typeface="Arial" charset="0"/>
                <a:cs typeface="Arial" charset="0"/>
              </a:rPr>
              <a:t>N</a:t>
            </a:r>
            <a:br>
              <a:rPr lang="en-US" altLang="en-US" sz="4000" i="1" dirty="0" smtClean="0">
                <a:solidFill>
                  <a:srgbClr val="92D050"/>
                </a:solidFill>
                <a:latin typeface="Arial" charset="0"/>
                <a:cs typeface="Arial" charset="0"/>
              </a:rPr>
            </a:br>
            <a:r>
              <a:rPr lang="en-US" altLang="en-US" sz="4000" i="1" dirty="0" smtClean="0">
                <a:solidFill>
                  <a:srgbClr val="92D050"/>
                </a:solidFill>
                <a:latin typeface="Arial" charset="0"/>
                <a:cs typeface="Arial" charset="0"/>
              </a:rPr>
              <a:t>T</a:t>
            </a:r>
            <a:br>
              <a:rPr lang="en-US" altLang="en-US" sz="4000" i="1" dirty="0" smtClean="0">
                <a:solidFill>
                  <a:srgbClr val="92D050"/>
                </a:solidFill>
                <a:latin typeface="Arial" charset="0"/>
                <a:cs typeface="Arial" charset="0"/>
              </a:rPr>
            </a:br>
            <a:r>
              <a:rPr lang="en-US" altLang="en-US" sz="4000" i="1" dirty="0" smtClean="0">
                <a:solidFill>
                  <a:srgbClr val="92D050"/>
                </a:solidFill>
                <a:latin typeface="Arial" charset="0"/>
                <a:cs typeface="Arial" charset="0"/>
              </a:rPr>
              <a:t>S</a:t>
            </a:r>
            <a:endParaRPr lang="en-US" altLang="en-US" sz="4000" i="1" dirty="0">
              <a:solidFill>
                <a:srgbClr val="92D050"/>
              </a:solidFill>
              <a:latin typeface="Arial" charset="0"/>
              <a:cs typeface="Arial" charset="0"/>
            </a:endParaRPr>
          </a:p>
          <a:p>
            <a:endParaRPr lang="en-US" altLang="en-US" sz="2400" dirty="0">
              <a:solidFill>
                <a:srgbClr val="009900"/>
              </a:solidFill>
              <a:latin typeface="Arial" charset="0"/>
              <a:cs typeface="Arial" charset="0"/>
            </a:endParaRPr>
          </a:p>
        </p:txBody>
      </p:sp>
      <p:sp>
        <p:nvSpPr>
          <p:cNvPr id="9" name="TextBox 8"/>
          <p:cNvSpPr txBox="1">
            <a:spLocks noChangeArrowheads="1"/>
          </p:cNvSpPr>
          <p:nvPr/>
        </p:nvSpPr>
        <p:spPr bwMode="auto">
          <a:xfrm>
            <a:off x="6022741" y="2274066"/>
            <a:ext cx="2206859" cy="41267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3467" tIns="31732" rIns="63467" bIns="31732">
            <a:spAutoFit/>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pPr algn="l"/>
            <a:r>
              <a:rPr lang="en-US" altLang="en-US" sz="4000" dirty="0">
                <a:solidFill>
                  <a:srgbClr val="92D050"/>
                </a:solidFill>
                <a:latin typeface="Arial" charset="0"/>
                <a:cs typeface="Arial" charset="0"/>
              </a:rPr>
              <a:t>l</a:t>
            </a:r>
            <a:r>
              <a:rPr lang="en-US" altLang="en-US" sz="4000" dirty="0" smtClean="0">
                <a:solidFill>
                  <a:srgbClr val="92D050"/>
                </a:solidFill>
                <a:latin typeface="Arial" charset="0"/>
                <a:cs typeface="Arial" charset="0"/>
              </a:rPr>
              <a:t>ace</a:t>
            </a:r>
          </a:p>
          <a:p>
            <a:pPr algn="l"/>
            <a:r>
              <a:rPr lang="en-US" altLang="en-US" sz="4000" dirty="0" err="1">
                <a:solidFill>
                  <a:srgbClr val="92D050"/>
                </a:solidFill>
                <a:latin typeface="Arial" charset="0"/>
                <a:cs typeface="Arial" charset="0"/>
              </a:rPr>
              <a:t>i</a:t>
            </a:r>
            <a:r>
              <a:rPr lang="en-US" altLang="en-US" sz="4000" dirty="0" err="1" smtClean="0">
                <a:solidFill>
                  <a:srgbClr val="92D050"/>
                </a:solidFill>
                <a:latin typeface="Arial" charset="0"/>
                <a:cs typeface="Arial" charset="0"/>
              </a:rPr>
              <a:t>ght</a:t>
            </a:r>
            <a:endParaRPr lang="en-US" altLang="en-US" sz="4000" dirty="0">
              <a:solidFill>
                <a:srgbClr val="92D050"/>
              </a:solidFill>
              <a:latin typeface="Arial" charset="0"/>
              <a:cs typeface="Arial" charset="0"/>
            </a:endParaRPr>
          </a:p>
          <a:p>
            <a:pPr algn="l"/>
            <a:r>
              <a:rPr lang="en-US" altLang="en-US" sz="4000" i="1" dirty="0" err="1">
                <a:solidFill>
                  <a:srgbClr val="92D050"/>
                </a:solidFill>
                <a:latin typeface="Arial" charset="0"/>
                <a:cs typeface="Arial" charset="0"/>
              </a:rPr>
              <a:t>i</a:t>
            </a:r>
            <a:r>
              <a:rPr lang="en-US" altLang="en-US" sz="4000" i="1" dirty="0" err="1" smtClean="0">
                <a:solidFill>
                  <a:srgbClr val="92D050"/>
                </a:solidFill>
                <a:latin typeface="Arial" charset="0"/>
                <a:cs typeface="Arial" charset="0"/>
              </a:rPr>
              <a:t>r</a:t>
            </a:r>
            <a:endParaRPr lang="en-US" altLang="en-US" sz="4000" i="1" dirty="0">
              <a:solidFill>
                <a:srgbClr val="92D050"/>
              </a:solidFill>
              <a:latin typeface="Arial" charset="0"/>
              <a:cs typeface="Arial" charset="0"/>
            </a:endParaRPr>
          </a:p>
          <a:p>
            <a:pPr algn="l"/>
            <a:r>
              <a:rPr lang="en-US" altLang="en-US" sz="4000" i="1" dirty="0" err="1">
                <a:solidFill>
                  <a:srgbClr val="92D050"/>
                </a:solidFill>
                <a:latin typeface="Arial" charset="0"/>
                <a:cs typeface="Arial" charset="0"/>
              </a:rPr>
              <a:t>u</a:t>
            </a:r>
            <a:r>
              <a:rPr lang="en-US" altLang="en-US" sz="4000" i="1" dirty="0" err="1" smtClean="0">
                <a:solidFill>
                  <a:srgbClr val="92D050"/>
                </a:solidFill>
                <a:latin typeface="Arial" charset="0"/>
                <a:cs typeface="Arial" charset="0"/>
              </a:rPr>
              <a:t>trients</a:t>
            </a:r>
            <a:endParaRPr lang="en-US" altLang="en-US" sz="4000" i="1" dirty="0" smtClean="0">
              <a:solidFill>
                <a:srgbClr val="92D050"/>
              </a:solidFill>
              <a:latin typeface="Arial" charset="0"/>
              <a:cs typeface="Arial" charset="0"/>
            </a:endParaRPr>
          </a:p>
          <a:p>
            <a:pPr algn="l"/>
            <a:r>
              <a:rPr lang="en-US" altLang="en-US" sz="4000" i="1" dirty="0" err="1">
                <a:solidFill>
                  <a:srgbClr val="92D050"/>
                </a:solidFill>
                <a:latin typeface="Arial" charset="0"/>
                <a:cs typeface="Arial" charset="0"/>
              </a:rPr>
              <a:t>h</a:t>
            </a:r>
            <a:r>
              <a:rPr lang="en-US" altLang="en-US" sz="4000" i="1" dirty="0" err="1" smtClean="0">
                <a:solidFill>
                  <a:srgbClr val="92D050"/>
                </a:solidFill>
                <a:latin typeface="Arial" charset="0"/>
                <a:cs typeface="Arial" charset="0"/>
              </a:rPr>
              <a:t>irsty</a:t>
            </a:r>
            <a:endParaRPr lang="en-US" altLang="en-US" sz="4000" i="1" dirty="0">
              <a:solidFill>
                <a:srgbClr val="92D050"/>
              </a:solidFill>
              <a:latin typeface="Arial" charset="0"/>
              <a:cs typeface="Arial" charset="0"/>
            </a:endParaRPr>
          </a:p>
          <a:p>
            <a:pPr algn="l"/>
            <a:r>
              <a:rPr lang="en-US" altLang="en-US" sz="4000" i="1" dirty="0" smtClean="0">
                <a:solidFill>
                  <a:srgbClr val="92D050"/>
                </a:solidFill>
                <a:latin typeface="Arial" charset="0"/>
                <a:cs typeface="Arial" charset="0"/>
              </a:rPr>
              <a:t>oil</a:t>
            </a:r>
            <a:endParaRPr lang="en-US" altLang="en-US" sz="4000" i="1" dirty="0">
              <a:solidFill>
                <a:srgbClr val="92D050"/>
              </a:solidFill>
              <a:latin typeface="Arial" charset="0"/>
              <a:cs typeface="Arial" charset="0"/>
            </a:endParaRPr>
          </a:p>
          <a:p>
            <a:endParaRPr lang="en-US" altLang="en-US" sz="2400" dirty="0">
              <a:solidFill>
                <a:srgbClr val="009900"/>
              </a:solidFill>
              <a:latin typeface="Arial" charset="0"/>
              <a:cs typeface="Arial" charset="0"/>
            </a:endParaRPr>
          </a:p>
        </p:txBody>
      </p:sp>
      <p:sp>
        <p:nvSpPr>
          <p:cNvPr id="10" name="TextBox 9"/>
          <p:cNvSpPr txBox="1">
            <a:spLocks noChangeArrowheads="1"/>
          </p:cNvSpPr>
          <p:nvPr/>
        </p:nvSpPr>
        <p:spPr bwMode="auto">
          <a:xfrm>
            <a:off x="1687650" y="1470563"/>
            <a:ext cx="6380078" cy="679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3467" tIns="31732" rIns="63467" bIns="31732">
            <a:spAutoFit/>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pPr algn="l"/>
            <a:r>
              <a:rPr lang="en-US" altLang="en-US" sz="4000" b="1" dirty="0" smtClean="0">
                <a:solidFill>
                  <a:srgbClr val="92D050"/>
                </a:solidFill>
                <a:effectLst>
                  <a:glow rad="63500">
                    <a:schemeClr val="accent4">
                      <a:satMod val="175000"/>
                      <a:alpha val="40000"/>
                    </a:schemeClr>
                  </a:glow>
                  <a:outerShdw blurRad="50800" dist="38100" dir="13500000" algn="br" rotWithShape="0">
                    <a:prstClr val="black">
                      <a:alpha val="40000"/>
                    </a:prstClr>
                  </a:outerShdw>
                </a:effectLst>
                <a:latin typeface="Arial" charset="0"/>
                <a:cs typeface="Arial" charset="0"/>
              </a:rPr>
              <a:t>Plants need </a:t>
            </a:r>
            <a:r>
              <a:rPr lang="en-US" altLang="en-US" sz="4000" b="1" i="1" dirty="0" smtClean="0">
                <a:solidFill>
                  <a:srgbClr val="92D050"/>
                </a:solidFill>
                <a:effectLst>
                  <a:glow rad="63500">
                    <a:schemeClr val="accent4">
                      <a:satMod val="175000"/>
                      <a:alpha val="40000"/>
                    </a:schemeClr>
                  </a:glow>
                  <a:outerShdw blurRad="50800" dist="38100" dir="13500000" algn="br" rotWithShape="0">
                    <a:prstClr val="black">
                      <a:alpha val="40000"/>
                    </a:prstClr>
                  </a:outerShdw>
                </a:effectLst>
                <a:latin typeface="Arial" charset="0"/>
                <a:cs typeface="Arial" charset="0"/>
              </a:rPr>
              <a:t>P.L.A.N.T.S.</a:t>
            </a:r>
            <a:endParaRPr lang="en-US" altLang="en-US" sz="4000" b="1" i="1" dirty="0">
              <a:solidFill>
                <a:srgbClr val="92D050"/>
              </a:solidFill>
              <a:effectLst>
                <a:glow rad="63500">
                  <a:schemeClr val="accent4">
                    <a:satMod val="175000"/>
                    <a:alpha val="40000"/>
                  </a:schemeClr>
                </a:glow>
                <a:outerShdw blurRad="50800" dist="38100" dir="13500000" algn="br" rotWithShape="0">
                  <a:prstClr val="black">
                    <a:alpha val="40000"/>
                  </a:prstClr>
                </a:outerShdw>
              </a:effectLst>
              <a:latin typeface="Arial" charset="0"/>
              <a:cs typeface="Arial" charset="0"/>
            </a:endParaRPr>
          </a:p>
        </p:txBody>
      </p:sp>
    </p:spTree>
    <p:extLst>
      <p:ext uri="{BB962C8B-B14F-4D97-AF65-F5344CB8AC3E}">
        <p14:creationId xmlns:p14="http://schemas.microsoft.com/office/powerpoint/2010/main" val="6078689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25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25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25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fade">
                                      <p:cBhvr>
                                        <p:cTn id="32" dur="250"/>
                                        <p:tgtEl>
                                          <p:spTgt spid="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Effect transition="in" filter="fade">
                                      <p:cBhvr>
                                        <p:cTn id="37" dur="250"/>
                                        <p:tgtEl>
                                          <p:spTgt spid="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3" end="3"/>
                                            </p:txEl>
                                          </p:spTgt>
                                        </p:tgtEl>
                                        <p:attrNameLst>
                                          <p:attrName>style.visibility</p:attrName>
                                        </p:attrNameLst>
                                      </p:cBhvr>
                                      <p:to>
                                        <p:strVal val="visible"/>
                                      </p:to>
                                    </p:set>
                                    <p:animEffect transition="in" filter="fade">
                                      <p:cBhvr>
                                        <p:cTn id="42" dur="250"/>
                                        <p:tgtEl>
                                          <p:spTgt spid="9">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xEl>
                                              <p:pRg st="4" end="4"/>
                                            </p:txEl>
                                          </p:spTgt>
                                        </p:tgtEl>
                                        <p:attrNameLst>
                                          <p:attrName>style.visibility</p:attrName>
                                        </p:attrNameLst>
                                      </p:cBhvr>
                                      <p:to>
                                        <p:strVal val="visible"/>
                                      </p:to>
                                    </p:set>
                                    <p:animEffect transition="in" filter="fade">
                                      <p:cBhvr>
                                        <p:cTn id="47" dur="250"/>
                                        <p:tgtEl>
                                          <p:spTgt spid="9">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xEl>
                                              <p:pRg st="5" end="5"/>
                                            </p:txEl>
                                          </p:spTgt>
                                        </p:tgtEl>
                                        <p:attrNameLst>
                                          <p:attrName>style.visibility</p:attrName>
                                        </p:attrNameLst>
                                      </p:cBhvr>
                                      <p:to>
                                        <p:strVal val="visible"/>
                                      </p:to>
                                    </p:set>
                                    <p:animEffect transition="in" filter="fade">
                                      <p:cBhvr>
                                        <p:cTn id="52" dur="25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67586"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90477">
            <a:off x="909639" y="-261937"/>
            <a:ext cx="7107237" cy="615076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rot="-190477">
            <a:off x="484190" y="-261938"/>
            <a:ext cx="7107237" cy="63198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638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52458">
            <a:off x="369917" y="2776538"/>
            <a:ext cx="4651375" cy="3713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plant part web chart worksheet.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65629" y="61912"/>
            <a:ext cx="5160963" cy="550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0" name="Picture 3" descr="texas grow eat go logo learn and.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16801" y="4800600"/>
            <a:ext cx="1468438"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08243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6388"/>
                                        </p:tgtEl>
                                        <p:attrNameLst>
                                          <p:attrName>style.visibility</p:attrName>
                                        </p:attrNameLst>
                                      </p:cBhvr>
                                      <p:to>
                                        <p:strVal val="visible"/>
                                      </p:to>
                                    </p:set>
                                    <p:animEffect transition="in" filter="fade">
                                      <p:cBhvr>
                                        <p:cTn id="10" dur="500"/>
                                        <p:tgtEl>
                                          <p:spTgt spid="1638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rot="-252458">
            <a:off x="369917" y="2792072"/>
            <a:ext cx="4098925" cy="37135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35" name="Picture 6" descr="plant part web chart worksheet.jpg"/>
          <p:cNvPicPr>
            <a:picLocks noChangeAspect="1" noChangeArrowheads="1"/>
          </p:cNvPicPr>
          <p:nvPr/>
        </p:nvPicPr>
        <p:blipFill>
          <a:blip r:embed="rId4">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4165629" y="61912"/>
            <a:ext cx="5160963" cy="550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98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43355">
            <a:off x="1148378" y="531379"/>
            <a:ext cx="5774991" cy="59227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4" descr="texas grow eat go logo learn and.jpg"/>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2880" b="100000" l="0" r="100000">
                        <a14:foregroundMark x1="78764" y1="52433" x2="78764" y2="52433"/>
                        <a14:foregroundMark x1="96139" y1="54717" x2="96139" y2="54717"/>
                        <a14:foregroundMark x1="45174" y1="92453" x2="45174" y2="92453"/>
                        <a14:foregroundMark x1="44788" y1="96723" x2="44788" y2="96723"/>
                        <a14:foregroundMark x1="94723" y1="55511" x2="99228" y2="55511"/>
                        <a14:foregroundMark x1="94723" y1="78649" x2="94723" y2="78649"/>
                        <a14:foregroundMark x1="94723" y1="28600" x2="94723" y2="28600"/>
                        <a14:foregroundMark x1="87001" y1="28203" x2="87001" y2="28203"/>
                        <a14:foregroundMark x1="82497" y1="28600" x2="82497" y2="28600"/>
                        <a14:foregroundMark x1="73874" y1="29791" x2="73874" y2="29791"/>
                        <a14:foregroundMark x1="67053" y1="34757" x2="67053" y2="34757"/>
                        <a14:foregroundMark x1="36551" y1="19364" x2="36551" y2="19364"/>
                        <a14:foregroundMark x1="38867" y1="21251" x2="38867" y2="21251"/>
                        <a14:foregroundMark x1="62934" y1="6653" x2="62934" y2="6653"/>
                        <a14:foregroundMark x1="60618" y1="2880" x2="60618" y2="2880"/>
                        <a14:foregroundMark x1="48391" y1="39027" x2="48391" y2="39027"/>
                        <a14:foregroundMark x1="56113" y1="39027" x2="56113" y2="39027"/>
                        <a14:foregroundMark x1="53411" y1="41708" x2="53411" y2="41708"/>
                        <a14:foregroundMark x1="60618" y1="40119" x2="60618" y2="40119"/>
                        <a14:foregroundMark x1="63835" y1="40119" x2="63835" y2="40119"/>
                        <a14:foregroundMark x1="71557" y1="40516" x2="71557" y2="40516"/>
                        <a14:foregroundMark x1="71557" y1="45879" x2="71557" y2="45879"/>
                        <a14:foregroundMark x1="76963" y1="41708" x2="76963" y2="41708"/>
                        <a14:foregroundMark x1="82497" y1="41311" x2="82497" y2="41311"/>
                        <a14:foregroundMark x1="87902" y1="40914" x2="87902" y2="40914"/>
                        <a14:foregroundMark x1="94337" y1="42800" x2="94337" y2="42800"/>
                        <a14:foregroundMark x1="97040" y1="30189" x2="97040" y2="30189"/>
                        <a14:foregroundMark x1="97426" y1="34359" x2="97426" y2="34359"/>
                        <a14:foregroundMark x1="5663" y1="62463" x2="5663" y2="62463"/>
                        <a14:foregroundMark x1="6564" y1="58590" x2="6564" y2="58590"/>
                      </a14:backgroundRemoval>
                    </a14:imgEffect>
                  </a14:imgLayer>
                </a14:imgProps>
              </a:ext>
              <a:ext uri="{28A0092B-C50C-407E-A947-70E740481C1C}">
                <a14:useLocalDpi xmlns:a14="http://schemas.microsoft.com/office/drawing/2010/main"/>
              </a:ext>
            </a:extLst>
          </a:blip>
          <a:srcRect/>
          <a:stretch>
            <a:fillRect/>
          </a:stretch>
        </p:blipFill>
        <p:spPr bwMode="auto">
          <a:xfrm>
            <a:off x="7315200" y="4617549"/>
            <a:ext cx="1505056" cy="1778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53341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553986"/>
                                        </p:tgtEl>
                                        <p:attrNameLst>
                                          <p:attrName>style.visibility</p:attrName>
                                        </p:attrNameLst>
                                      </p:cBhvr>
                                      <p:to>
                                        <p:strVal val="visible"/>
                                      </p:to>
                                    </p:set>
                                    <p:animEffect transition="in" filter="fade">
                                      <p:cBhvr>
                                        <p:cTn id="7" dur="500"/>
                                        <p:tgtEl>
                                          <p:spTgt spid="553986"/>
                                        </p:tgtEl>
                                      </p:cBhvr>
                                    </p:animEffect>
                                    <p:anim calcmode="lin" valueType="num">
                                      <p:cBhvr>
                                        <p:cTn id="8" dur="500" fill="hold"/>
                                        <p:tgtEl>
                                          <p:spTgt spid="553986"/>
                                        </p:tgtEl>
                                        <p:attrNameLst>
                                          <p:attrName>ppt_x</p:attrName>
                                        </p:attrNameLst>
                                      </p:cBhvr>
                                      <p:tavLst>
                                        <p:tav tm="0">
                                          <p:val>
                                            <p:strVal val="#ppt_x"/>
                                          </p:val>
                                        </p:tav>
                                        <p:tav tm="100000">
                                          <p:val>
                                            <p:strVal val="#ppt_x"/>
                                          </p:val>
                                        </p:tav>
                                      </p:tavLst>
                                    </p:anim>
                                    <p:anim calcmode="lin" valueType="num">
                                      <p:cBhvr>
                                        <p:cTn id="9" dur="500" fill="hold"/>
                                        <p:tgtEl>
                                          <p:spTgt spid="5539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72706"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442" y="51203"/>
            <a:ext cx="7250113" cy="683061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872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94500" y="51254"/>
            <a:ext cx="2349500" cy="2520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5" name="Picture 16" descr="dont crowd me kids.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345873">
            <a:off x="1581154" y="1251355"/>
            <a:ext cx="4065588" cy="47922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4" descr="texas grow eat go logo learn and.jpg"/>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2880" b="100000" l="0" r="100000">
                        <a14:foregroundMark x1="78764" y1="52433" x2="78764" y2="52433"/>
                        <a14:foregroundMark x1="96139" y1="54717" x2="96139" y2="54717"/>
                        <a14:foregroundMark x1="45174" y1="92453" x2="45174" y2="92453"/>
                        <a14:foregroundMark x1="44788" y1="96723" x2="44788" y2="96723"/>
                        <a14:foregroundMark x1="94723" y1="55511" x2="99228" y2="55511"/>
                        <a14:foregroundMark x1="94723" y1="78649" x2="94723" y2="78649"/>
                        <a14:foregroundMark x1="94723" y1="28600" x2="94723" y2="28600"/>
                        <a14:foregroundMark x1="87001" y1="28203" x2="87001" y2="28203"/>
                        <a14:foregroundMark x1="82497" y1="28600" x2="82497" y2="28600"/>
                        <a14:foregroundMark x1="73874" y1="29791" x2="73874" y2="29791"/>
                        <a14:foregroundMark x1="67053" y1="34757" x2="67053" y2="34757"/>
                        <a14:foregroundMark x1="36551" y1="19364" x2="36551" y2="19364"/>
                        <a14:foregroundMark x1="38867" y1="21251" x2="38867" y2="21251"/>
                        <a14:foregroundMark x1="62934" y1="6653" x2="62934" y2="6653"/>
                        <a14:foregroundMark x1="60618" y1="2880" x2="60618" y2="2880"/>
                        <a14:foregroundMark x1="48391" y1="39027" x2="48391" y2="39027"/>
                        <a14:foregroundMark x1="56113" y1="39027" x2="56113" y2="39027"/>
                        <a14:foregroundMark x1="53411" y1="41708" x2="53411" y2="41708"/>
                        <a14:foregroundMark x1="60618" y1="40119" x2="60618" y2="40119"/>
                        <a14:foregroundMark x1="63835" y1="40119" x2="63835" y2="40119"/>
                        <a14:foregroundMark x1="71557" y1="40516" x2="71557" y2="40516"/>
                        <a14:foregroundMark x1="71557" y1="45879" x2="71557" y2="45879"/>
                        <a14:foregroundMark x1="76963" y1="41708" x2="76963" y2="41708"/>
                        <a14:foregroundMark x1="82497" y1="41311" x2="82497" y2="41311"/>
                        <a14:foregroundMark x1="87902" y1="40914" x2="87902" y2="40914"/>
                        <a14:foregroundMark x1="94337" y1="42800" x2="94337" y2="42800"/>
                        <a14:foregroundMark x1="97040" y1="30189" x2="97040" y2="30189"/>
                        <a14:foregroundMark x1="97426" y1="34359" x2="97426" y2="34359"/>
                        <a14:foregroundMark x1="5663" y1="62463" x2="5663" y2="62463"/>
                        <a14:foregroundMark x1="6564" y1="58590" x2="6564" y2="58590"/>
                      </a14:backgroundRemoval>
                    </a14:imgEffect>
                  </a14:imgLayer>
                </a14:imgProps>
              </a:ext>
              <a:ext uri="{28A0092B-C50C-407E-A947-70E740481C1C}">
                <a14:useLocalDpi xmlns:a14="http://schemas.microsoft.com/office/drawing/2010/main"/>
              </a:ext>
            </a:extLst>
          </a:blip>
          <a:srcRect/>
          <a:stretch>
            <a:fillRect/>
          </a:stretch>
        </p:blipFill>
        <p:spPr bwMode="auto">
          <a:xfrm>
            <a:off x="7315200" y="4617549"/>
            <a:ext cx="1505056" cy="1778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70225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87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22535"/>
                                        </p:tgtEl>
                                        <p:attrNameLst>
                                          <p:attrName>style.visibility</p:attrName>
                                        </p:attrNameLst>
                                      </p:cBhvr>
                                      <p:to>
                                        <p:strVal val="visible"/>
                                      </p:to>
                                    </p:set>
                                    <p:animEffect transition="in" filter="fade">
                                      <p:cBhvr>
                                        <p:cTn id="11" dur="500"/>
                                        <p:tgtEl>
                                          <p:spTgt spid="22535"/>
                                        </p:tgtEl>
                                      </p:cBhvr>
                                    </p:animEffect>
                                    <p:anim calcmode="lin" valueType="num">
                                      <p:cBhvr>
                                        <p:cTn id="12" dur="500" fill="hold"/>
                                        <p:tgtEl>
                                          <p:spTgt spid="22535"/>
                                        </p:tgtEl>
                                        <p:attrNameLst>
                                          <p:attrName>ppt_x</p:attrName>
                                        </p:attrNameLst>
                                      </p:cBhvr>
                                      <p:tavLst>
                                        <p:tav tm="0">
                                          <p:val>
                                            <p:strVal val="#ppt_x"/>
                                          </p:val>
                                        </p:tav>
                                        <p:tav tm="100000">
                                          <p:val>
                                            <p:strVal val="#ppt_x"/>
                                          </p:val>
                                        </p:tav>
                                      </p:tavLst>
                                    </p:anim>
                                    <p:anim calcmode="lin" valueType="num">
                                      <p:cBhvr>
                                        <p:cTn id="13" dur="500" fill="hold"/>
                                        <p:tgtEl>
                                          <p:spTgt spid="225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74754" name="Picture 4" descr="texas grow eat go logo learn an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04005" y="3646941"/>
            <a:ext cx="2201863" cy="3211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27" name="Picture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301050">
            <a:off x="-73478" y="-15478"/>
            <a:ext cx="6675035" cy="73247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475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45742" y="-15479"/>
            <a:ext cx="6618287" cy="93118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071686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55319" y="611581"/>
            <a:ext cx="8229600" cy="949911"/>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L="0" marR="0" lvl="0" indent="0" algn="ctr" defTabSz="914400" rtl="0" eaLnBrk="1" fontAlgn="auto" latinLnBrk="0" hangingPunct="1">
              <a:lnSpc>
                <a:spcPts val="58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rgbClr val="009900"/>
                </a:solidFill>
                <a:effectLst>
                  <a:outerShdw blurRad="63500" dist="38100" dir="5400000" algn="t" rotWithShape="0">
                    <a:prstClr val="black">
                      <a:alpha val="25000"/>
                    </a:prstClr>
                  </a:outerShdw>
                </a:effectLst>
                <a:uLnTx/>
                <a:uFillTx/>
                <a:latin typeface="+mj-lt"/>
                <a:ea typeface="+mj-ea"/>
                <a:cs typeface="+mj-cs"/>
              </a:rPr>
              <a:t>Why Health Matters</a:t>
            </a:r>
            <a:endParaRPr kumimoji="0" lang="en-US" sz="7200" b="1" i="0" u="none" strike="noStrike" kern="1200" cap="none" spc="0" normalizeH="0" baseline="0" noProof="0" dirty="0">
              <a:ln>
                <a:noFill/>
              </a:ln>
              <a:solidFill>
                <a:srgbClr val="009900"/>
              </a:solidFill>
              <a:effectLst>
                <a:outerShdw blurRad="63500" dist="38100" dir="5400000" algn="t" rotWithShape="0">
                  <a:prstClr val="black">
                    <a:alpha val="25000"/>
                  </a:prstClr>
                </a:outerShdw>
              </a:effectLst>
              <a:uLnTx/>
              <a:uFillTx/>
              <a:latin typeface="+mj-lt"/>
              <a:ea typeface="+mj-ea"/>
              <a:cs typeface="+mj-cs"/>
            </a:endParaRPr>
          </a:p>
        </p:txBody>
      </p:sp>
      <p:sp>
        <p:nvSpPr>
          <p:cNvPr id="5" name="Content Placeholder 5"/>
          <p:cNvSpPr txBox="1">
            <a:spLocks/>
          </p:cNvSpPr>
          <p:nvPr/>
        </p:nvSpPr>
        <p:spPr>
          <a:xfrm>
            <a:off x="244835" y="1447800"/>
            <a:ext cx="4041648" cy="45262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rgbClr val="0066CC"/>
              </a:solidFill>
              <a:effectLst/>
              <a:uLnTx/>
              <a:uFillTx/>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0066CC"/>
                </a:solidFill>
                <a:effectLst/>
                <a:uLnTx/>
                <a:uFillTx/>
                <a:ea typeface="+mn-ea"/>
                <a:cs typeface="+mn-cs"/>
              </a:rPr>
              <a:t>Healthy kids are in school &amp; in class.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0066CC"/>
                </a:solidFill>
                <a:effectLst/>
                <a:uLnTx/>
                <a:uFillTx/>
                <a:ea typeface="+mn-ea"/>
                <a:cs typeface="+mn-cs"/>
              </a:rPr>
              <a:t>Healthy kids are</a:t>
            </a:r>
            <a:r>
              <a:rPr lang="en-US" dirty="0">
                <a:solidFill>
                  <a:srgbClr val="0066CC"/>
                </a:solidFill>
              </a:rPr>
              <a:t> </a:t>
            </a:r>
            <a:r>
              <a:rPr kumimoji="0" lang="en-US" sz="2400" b="0" i="0" u="none" strike="noStrike" kern="1200" cap="none" spc="0" normalizeH="0" baseline="0" noProof="0" dirty="0" smtClean="0">
                <a:ln>
                  <a:noFill/>
                </a:ln>
                <a:solidFill>
                  <a:srgbClr val="0066CC"/>
                </a:solidFill>
                <a:effectLst/>
                <a:uLnTx/>
                <a:uFillTx/>
                <a:ea typeface="+mn-ea"/>
                <a:cs typeface="+mn-cs"/>
              </a:rPr>
              <a:t>ready to learn.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0066CC"/>
                </a:solidFill>
                <a:effectLst/>
                <a:uLnTx/>
                <a:uFillTx/>
                <a:ea typeface="+mn-ea"/>
                <a:cs typeface="+mn-cs"/>
              </a:rPr>
              <a:t>Healthy teachers are at school with energy.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0066CC"/>
                </a:solidFill>
                <a:effectLst/>
                <a:uLnTx/>
                <a:uFillTx/>
                <a:ea typeface="+mn-ea"/>
                <a:cs typeface="+mn-cs"/>
              </a:rPr>
              <a:t>Healthy administrators and staff are engaged.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ysClr val="windowText" lastClr="000000">
                  <a:lumMod val="50000"/>
                  <a:lumOff val="50000"/>
                </a:sysClr>
              </a:solidFill>
              <a:effectLst/>
              <a:uLnTx/>
              <a:uFillTx/>
              <a:latin typeface="Century Gothic"/>
              <a:ea typeface="+mn-ea"/>
              <a:cs typeface="+mn-cs"/>
            </a:endParaRPr>
          </a:p>
        </p:txBody>
      </p:sp>
      <p:sp>
        <p:nvSpPr>
          <p:cNvPr id="6" name="Content Placeholder 4"/>
          <p:cNvSpPr txBox="1">
            <a:spLocks/>
          </p:cNvSpPr>
          <p:nvPr/>
        </p:nvSpPr>
        <p:spPr>
          <a:xfrm>
            <a:off x="4343400" y="1447800"/>
            <a:ext cx="403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rgbClr val="0066CC"/>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0066CC"/>
                </a:solidFill>
                <a:effectLst/>
                <a:uLnTx/>
                <a:uFillTx/>
                <a:latin typeface="+mn-lt"/>
                <a:ea typeface="+mn-ea"/>
                <a:cs typeface="+mn-cs"/>
              </a:rPr>
              <a:t>Healthy parents are at work or home –involved.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rgbClr val="F47E1C"/>
                </a:solidFill>
                <a:effectLst/>
                <a:uLnTx/>
                <a:uFillTx/>
                <a:latin typeface="+mn-lt"/>
                <a:ea typeface="+mn-ea"/>
                <a:cs typeface="+mn-cs"/>
              </a:rPr>
              <a:t>Healthy people have a higher quality of life.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rgbClr val="F47E1C"/>
                </a:solidFill>
                <a:effectLst/>
                <a:uLnTx/>
                <a:uFillTx/>
                <a:latin typeface="+mn-lt"/>
                <a:ea typeface="+mn-ea"/>
                <a:cs typeface="+mn-cs"/>
              </a:rPr>
              <a:t>Healthy people need  fewer health resources.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rgbClr val="F47E1C"/>
                </a:solidFill>
                <a:effectLst/>
                <a:uLnTx/>
                <a:uFillTx/>
                <a:latin typeface="+mn-lt"/>
                <a:ea typeface="+mn-ea"/>
                <a:cs typeface="+mn-cs"/>
              </a:rPr>
              <a:t>Healthy communities are desirable places to live and work.</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0066CC"/>
              </a:solidFill>
              <a:effectLst/>
              <a:uLnTx/>
              <a:uFillTx/>
              <a:latin typeface="+mn-lt"/>
              <a:ea typeface="+mn-ea"/>
              <a:cs typeface="+mn-cs"/>
            </a:endParaRPr>
          </a:p>
        </p:txBody>
      </p:sp>
      <p:pic>
        <p:nvPicPr>
          <p:cNvPr id="8"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6372225"/>
            <a:ext cx="620042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99819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a:clrChange>
              <a:clrFrom>
                <a:srgbClr val="FAFAFA"/>
              </a:clrFrom>
              <a:clrTo>
                <a:srgbClr val="FAFAFA">
                  <a:alpha val="0"/>
                </a:srgbClr>
              </a:clrTo>
            </a:clrChange>
            <a:extLst>
              <a:ext uri="{28A0092B-C50C-407E-A947-70E740481C1C}">
                <a14:useLocalDpi xmlns:a14="http://schemas.microsoft.com/office/drawing/2010/main"/>
              </a:ext>
            </a:extLst>
          </a:blip>
          <a:srcRect/>
          <a:stretch>
            <a:fillRect/>
          </a:stretch>
        </p:blipFill>
        <p:spPr bwMode="auto">
          <a:xfrm>
            <a:off x="1066800" y="4795509"/>
            <a:ext cx="2971800" cy="958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3" name="Rectangle 7"/>
          <p:cNvSpPr>
            <a:spLocks noChangeArrowheads="1"/>
          </p:cNvSpPr>
          <p:nvPr/>
        </p:nvSpPr>
        <p:spPr bwMode="auto">
          <a:xfrm>
            <a:off x="160338" y="76256"/>
            <a:ext cx="9829800" cy="2357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3465" tIns="31730" rIns="63465" bIns="31730">
            <a:spAutoFit/>
          </a:bodyPr>
          <a:lstStyle>
            <a:lvl1pPr>
              <a:spcBef>
                <a:spcPct val="20000"/>
              </a:spcBef>
              <a:buFont typeface="Arial" charset="0"/>
              <a:buChar char="•"/>
              <a:defRPr sz="2200">
                <a:solidFill>
                  <a:schemeClr val="tx1"/>
                </a:solidFill>
                <a:latin typeface="Calibri" pitchFamily="34" charset="0"/>
              </a:defRPr>
            </a:lvl1pPr>
            <a:lvl2pPr marL="742950" indent="-285750">
              <a:spcBef>
                <a:spcPct val="20000"/>
              </a:spcBef>
              <a:buFont typeface="Arial" charset="0"/>
              <a:buChar char="–"/>
              <a:defRPr sz="1900">
                <a:solidFill>
                  <a:schemeClr val="tx1"/>
                </a:solidFill>
                <a:latin typeface="Calibri" pitchFamily="34" charset="0"/>
              </a:defRPr>
            </a:lvl2pPr>
            <a:lvl3pPr marL="1143000" indent="-228600">
              <a:spcBef>
                <a:spcPct val="20000"/>
              </a:spcBef>
              <a:buFont typeface="Arial" charset="0"/>
              <a:buChar char="•"/>
              <a:defRPr sz="1700">
                <a:solidFill>
                  <a:schemeClr val="tx1"/>
                </a:solidFill>
                <a:latin typeface="Calibri" pitchFamily="34" charset="0"/>
              </a:defRPr>
            </a:lvl3pPr>
            <a:lvl4pPr marL="1600200" indent="-228600">
              <a:spcBef>
                <a:spcPct val="20000"/>
              </a:spcBef>
              <a:buFont typeface="Arial" charset="0"/>
              <a:buChar char="–"/>
              <a:defRPr sz="1400">
                <a:solidFill>
                  <a:schemeClr val="tx1"/>
                </a:solidFill>
                <a:latin typeface="Calibri" pitchFamily="34" charset="0"/>
              </a:defRPr>
            </a:lvl4pPr>
            <a:lvl5pPr marL="2057400" indent="-228600">
              <a:spcBef>
                <a:spcPct val="20000"/>
              </a:spcBef>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1400">
                <a:solidFill>
                  <a:schemeClr val="tx1"/>
                </a:solidFill>
                <a:latin typeface="Calibri" pitchFamily="34" charset="0"/>
              </a:defRPr>
            </a:lvl9pPr>
          </a:lstStyle>
          <a:p>
            <a:pPr eaLnBrk="1" hangingPunct="1">
              <a:spcBef>
                <a:spcPct val="0"/>
              </a:spcBef>
              <a:buFontTx/>
              <a:buNone/>
            </a:pPr>
            <a:r>
              <a:rPr lang="en-US" altLang="en-US" sz="5200" b="1">
                <a:solidFill>
                  <a:srgbClr val="FF6600"/>
                </a:solidFill>
              </a:rPr>
              <a:t>How close together do we</a:t>
            </a:r>
            <a:br>
              <a:rPr lang="en-US" altLang="en-US" sz="5200" b="1">
                <a:solidFill>
                  <a:srgbClr val="FF6600"/>
                </a:solidFill>
              </a:rPr>
            </a:br>
            <a:r>
              <a:rPr lang="en-US" altLang="en-US" sz="5200" b="1">
                <a:solidFill>
                  <a:srgbClr val="FF6600"/>
                </a:solidFill>
              </a:rPr>
              <a:t>plant seeds?</a:t>
            </a:r>
            <a:r>
              <a:rPr lang="en-US" altLang="en-US" sz="4500">
                <a:solidFill>
                  <a:srgbClr val="0000FF"/>
                </a:solidFill>
              </a:rPr>
              <a:t/>
            </a:r>
            <a:br>
              <a:rPr lang="en-US" altLang="en-US" sz="4500">
                <a:solidFill>
                  <a:srgbClr val="0000FF"/>
                </a:solidFill>
              </a:rPr>
            </a:br>
            <a:endParaRPr lang="en-US" altLang="en-US" sz="4500">
              <a:solidFill>
                <a:srgbClr val="0000FF"/>
              </a:solidFill>
            </a:endParaRPr>
          </a:p>
        </p:txBody>
      </p:sp>
      <p:pic>
        <p:nvPicPr>
          <p:cNvPr id="294916" name="Picture 4" descr="http://images.lowes.com/product/converted/041530/041530571448.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413080">
            <a:off x="4325421" y="1903343"/>
            <a:ext cx="2825265" cy="384449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6770999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9220" name="Picture 4" descr="http://www.horoskopnamiru.cz/files/kmi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7400" y="4572000"/>
            <a:ext cx="3357509" cy="259080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4" descr="http://images.lowes.com/product/converted/041530/041530571448.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413080">
            <a:off x="4609026" y="3195938"/>
            <a:ext cx="2586716" cy="318407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77827" name="Picture 2" descr="http://dojbfbukd6hul.cloudfront.net/category/gallery/paper-towel-diff-01-retina.jp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97313" y="-434579"/>
            <a:ext cx="10696576" cy="4364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29" name="Picture 4" descr="http://bestinclassschoolsupplies.com/images/16205.jpg"/>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35729" y="-228600"/>
            <a:ext cx="3954463" cy="33313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373313" y="577454"/>
            <a:ext cx="5068934" cy="4223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5626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5"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3337" y="-78581"/>
            <a:ext cx="6756401" cy="6822281"/>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2947" name="Rectangle 1"/>
          <p:cNvSpPr>
            <a:spLocks noChangeArrowheads="1"/>
          </p:cNvSpPr>
          <p:nvPr/>
        </p:nvSpPr>
        <p:spPr bwMode="auto">
          <a:xfrm>
            <a:off x="1489104" y="1371600"/>
            <a:ext cx="949325" cy="5029200"/>
          </a:xfrm>
          <a:prstGeom prst="rect">
            <a:avLst/>
          </a:prstGeom>
          <a:solidFill>
            <a:srgbClr val="33CC33">
              <a:alpha val="25882"/>
            </a:srgbClr>
          </a:solidFill>
          <a:ln w="9525" algn="ctr">
            <a:solidFill>
              <a:schemeClr val="tx1"/>
            </a:solidFill>
            <a:round/>
            <a:headEnd/>
            <a:tailEnd/>
          </a:ln>
        </p:spPr>
        <p:txBody>
          <a:bodyPr lIns="63465" tIns="31730" rIns="63465" bIns="31730"/>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
        <p:nvSpPr>
          <p:cNvPr id="47108" name="TextBox 7"/>
          <p:cNvSpPr txBox="1">
            <a:spLocks noChangeArrowheads="1"/>
          </p:cNvSpPr>
          <p:nvPr/>
        </p:nvSpPr>
        <p:spPr bwMode="auto">
          <a:xfrm>
            <a:off x="6913421" y="825191"/>
            <a:ext cx="7586663" cy="3141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3465" tIns="31730" rIns="63465" bIns="31730">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spcBef>
                <a:spcPct val="0"/>
              </a:spcBef>
              <a:buFontTx/>
              <a:buNone/>
              <a:defRPr/>
            </a:pPr>
            <a:r>
              <a:rPr lang="en-US" altLang="en-US" sz="2500" b="1" dirty="0" smtClean="0">
                <a:latin typeface="Arial" pitchFamily="34" charset="0"/>
                <a:cs typeface="Arial" pitchFamily="34" charset="0"/>
              </a:rPr>
              <a:t>Local </a:t>
            </a:r>
            <a:br>
              <a:rPr lang="en-US" altLang="en-US" sz="2500" b="1" dirty="0" smtClean="0">
                <a:latin typeface="Arial" pitchFamily="34" charset="0"/>
                <a:cs typeface="Arial" pitchFamily="34" charset="0"/>
              </a:rPr>
            </a:br>
            <a:r>
              <a:rPr lang="en-US" altLang="en-US" sz="2500" b="1" dirty="0" smtClean="0">
                <a:latin typeface="Arial" pitchFamily="34" charset="0"/>
                <a:cs typeface="Arial" pitchFamily="34" charset="0"/>
              </a:rPr>
              <a:t>Extension</a:t>
            </a:r>
            <a:br>
              <a:rPr lang="en-US" altLang="en-US" sz="2500" b="1" dirty="0" smtClean="0">
                <a:latin typeface="Arial" pitchFamily="34" charset="0"/>
                <a:cs typeface="Arial" pitchFamily="34" charset="0"/>
              </a:rPr>
            </a:br>
            <a:r>
              <a:rPr lang="en-US" altLang="en-US" sz="2500" b="1" dirty="0" smtClean="0">
                <a:latin typeface="Arial" pitchFamily="34" charset="0"/>
                <a:cs typeface="Arial" pitchFamily="34" charset="0"/>
              </a:rPr>
              <a:t>support</a:t>
            </a:r>
          </a:p>
          <a:p>
            <a:pPr>
              <a:spcBef>
                <a:spcPct val="0"/>
              </a:spcBef>
              <a:buFontTx/>
              <a:buNone/>
              <a:defRPr/>
            </a:pPr>
            <a:r>
              <a:rPr lang="en-US" altLang="en-US" sz="2500" b="1" dirty="0" smtClean="0">
                <a:solidFill>
                  <a:srgbClr val="FF9900"/>
                </a:solidFill>
                <a:latin typeface="Arial" pitchFamily="34" charset="0"/>
                <a:cs typeface="Arial" pitchFamily="34" charset="0"/>
              </a:rPr>
              <a:t>provide</a:t>
            </a:r>
            <a:br>
              <a:rPr lang="en-US" altLang="en-US" sz="2500" b="1" dirty="0" smtClean="0">
                <a:solidFill>
                  <a:srgbClr val="FF9900"/>
                </a:solidFill>
                <a:latin typeface="Arial" pitchFamily="34" charset="0"/>
                <a:cs typeface="Arial" pitchFamily="34" charset="0"/>
              </a:rPr>
            </a:br>
            <a:r>
              <a:rPr lang="en-US" altLang="en-US" sz="2500" b="1" dirty="0" smtClean="0">
                <a:solidFill>
                  <a:srgbClr val="FF9900"/>
                </a:solidFill>
                <a:latin typeface="Arial" pitchFamily="34" charset="0"/>
                <a:cs typeface="Arial" pitchFamily="34" charset="0"/>
              </a:rPr>
              <a:t>info on</a:t>
            </a:r>
            <a:br>
              <a:rPr lang="en-US" altLang="en-US" sz="2500" b="1" dirty="0" smtClean="0">
                <a:solidFill>
                  <a:srgbClr val="FF9900"/>
                </a:solidFill>
                <a:latin typeface="Arial" pitchFamily="34" charset="0"/>
                <a:cs typeface="Arial" pitchFamily="34" charset="0"/>
              </a:rPr>
            </a:br>
            <a:r>
              <a:rPr lang="en-US" altLang="en-US" sz="2500" b="1" dirty="0" smtClean="0">
                <a:solidFill>
                  <a:srgbClr val="FF9900"/>
                </a:solidFill>
                <a:latin typeface="Arial" pitchFamily="34" charset="0"/>
                <a:cs typeface="Arial" pitchFamily="34" charset="0"/>
              </a:rPr>
              <a:t>your local</a:t>
            </a:r>
            <a:br>
              <a:rPr lang="en-US" altLang="en-US" sz="2500" b="1" dirty="0" smtClean="0">
                <a:solidFill>
                  <a:srgbClr val="FF9900"/>
                </a:solidFill>
                <a:latin typeface="Arial" pitchFamily="34" charset="0"/>
                <a:cs typeface="Arial" pitchFamily="34" charset="0"/>
              </a:rPr>
            </a:br>
            <a:r>
              <a:rPr lang="en-US" altLang="en-US" sz="2500" b="1" dirty="0" smtClean="0">
                <a:solidFill>
                  <a:srgbClr val="FF9900"/>
                </a:solidFill>
                <a:latin typeface="Arial" pitchFamily="34" charset="0"/>
                <a:cs typeface="Arial" pitchFamily="34" charset="0"/>
              </a:rPr>
              <a:t>planting</a:t>
            </a:r>
          </a:p>
          <a:p>
            <a:pPr>
              <a:spcBef>
                <a:spcPct val="0"/>
              </a:spcBef>
              <a:buFontTx/>
              <a:buNone/>
              <a:defRPr/>
            </a:pPr>
            <a:r>
              <a:rPr lang="en-US" altLang="en-US" sz="2500" b="1" dirty="0" smtClean="0">
                <a:solidFill>
                  <a:srgbClr val="FF9900"/>
                </a:solidFill>
                <a:latin typeface="Arial" pitchFamily="34" charset="0"/>
                <a:cs typeface="Arial" pitchFamily="34" charset="0"/>
              </a:rPr>
              <a:t>dates </a:t>
            </a:r>
          </a:p>
        </p:txBody>
      </p:sp>
      <p:pic>
        <p:nvPicPr>
          <p:cNvPr id="81925" name="Picture 4" descr="texas grow eat go logo learn and.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07205" y="4286250"/>
            <a:ext cx="2201863"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6" name="Rectangle 6"/>
          <p:cNvSpPr>
            <a:spLocks noChangeArrowheads="1"/>
          </p:cNvSpPr>
          <p:nvPr/>
        </p:nvSpPr>
        <p:spPr bwMode="auto">
          <a:xfrm>
            <a:off x="261938" y="2914650"/>
            <a:ext cx="6062662" cy="171450"/>
          </a:xfrm>
          <a:prstGeom prst="rect">
            <a:avLst/>
          </a:prstGeom>
          <a:solidFill>
            <a:srgbClr val="FF6600">
              <a:alpha val="38039"/>
            </a:srgbClr>
          </a:solidFill>
          <a:ln w="9525" algn="ctr">
            <a:solidFill>
              <a:schemeClr val="tx1"/>
            </a:solidFill>
            <a:round/>
            <a:headEnd/>
            <a:tailEnd/>
          </a:ln>
        </p:spPr>
        <p:txBody>
          <a:bodyPr lIns="63465" tIns="31730" rIns="63465" bIns="31730"/>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pic>
        <p:nvPicPr>
          <p:cNvPr id="81927" name="Picture 7" descr="http://agrilifecdn.tamu.edu/communications/files/2012/08/TAMAgEXT.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92927" y="114300"/>
            <a:ext cx="2116138" cy="66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98352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26"/>
                                        </p:tgtEl>
                                        <p:attrNameLst>
                                          <p:attrName>style.visibility</p:attrName>
                                        </p:attrNameLst>
                                      </p:cBhvr>
                                      <p:to>
                                        <p:strVal val="visible"/>
                                      </p:to>
                                    </p:set>
                                    <p:anim calcmode="lin" valueType="num">
                                      <p:cBhvr additive="base">
                                        <p:cTn id="7" dur="500" fill="hold"/>
                                        <p:tgtEl>
                                          <p:spTgt spid="81926"/>
                                        </p:tgtEl>
                                        <p:attrNameLst>
                                          <p:attrName>ppt_x</p:attrName>
                                        </p:attrNameLst>
                                      </p:cBhvr>
                                      <p:tavLst>
                                        <p:tav tm="0">
                                          <p:val>
                                            <p:strVal val="0-#ppt_w/2"/>
                                          </p:val>
                                        </p:tav>
                                        <p:tav tm="100000">
                                          <p:val>
                                            <p:strVal val="#ppt_x"/>
                                          </p:val>
                                        </p:tav>
                                      </p:tavLst>
                                    </p:anim>
                                    <p:anim calcmode="lin" valueType="num">
                                      <p:cBhvr additive="base">
                                        <p:cTn id="8" dur="500" fill="hold"/>
                                        <p:tgtEl>
                                          <p:spTgt spid="819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2947"/>
                                        </p:tgtEl>
                                        <p:attrNameLst>
                                          <p:attrName>style.visibility</p:attrName>
                                        </p:attrNameLst>
                                      </p:cBhvr>
                                      <p:to>
                                        <p:strVal val="visible"/>
                                      </p:to>
                                    </p:set>
                                    <p:anim calcmode="lin" valueType="num">
                                      <p:cBhvr additive="base">
                                        <p:cTn id="13" dur="250" fill="hold"/>
                                        <p:tgtEl>
                                          <p:spTgt spid="82947"/>
                                        </p:tgtEl>
                                        <p:attrNameLst>
                                          <p:attrName>ppt_x</p:attrName>
                                        </p:attrNameLst>
                                      </p:cBhvr>
                                      <p:tavLst>
                                        <p:tav tm="0">
                                          <p:val>
                                            <p:strVal val="#ppt_x"/>
                                          </p:val>
                                        </p:tav>
                                        <p:tav tm="100000">
                                          <p:val>
                                            <p:strVal val="#ppt_x"/>
                                          </p:val>
                                        </p:tav>
                                      </p:tavLst>
                                    </p:anim>
                                    <p:anim calcmode="lin" valueType="num">
                                      <p:cBhvr additive="base">
                                        <p:cTn id="14" dur="250" fill="hold"/>
                                        <p:tgtEl>
                                          <p:spTgt spid="8294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7108"/>
                                        </p:tgtEl>
                                        <p:attrNameLst>
                                          <p:attrName>style.visibility</p:attrName>
                                        </p:attrNameLst>
                                      </p:cBhvr>
                                      <p:to>
                                        <p:strVal val="visible"/>
                                      </p:to>
                                    </p:set>
                                    <p:anim calcmode="lin" valueType="num">
                                      <p:cBhvr additive="base">
                                        <p:cTn id="17" dur="250" fill="hold"/>
                                        <p:tgtEl>
                                          <p:spTgt spid="47108"/>
                                        </p:tgtEl>
                                        <p:attrNameLst>
                                          <p:attrName>ppt_x</p:attrName>
                                        </p:attrNameLst>
                                      </p:cBhvr>
                                      <p:tavLst>
                                        <p:tav tm="0">
                                          <p:val>
                                            <p:strVal val="#ppt_x"/>
                                          </p:val>
                                        </p:tav>
                                        <p:tav tm="100000">
                                          <p:val>
                                            <p:strVal val="#ppt_x"/>
                                          </p:val>
                                        </p:tav>
                                      </p:tavLst>
                                    </p:anim>
                                    <p:anim calcmode="lin" valueType="num">
                                      <p:cBhvr additive="base">
                                        <p:cTn id="18" dur="250" fill="hold"/>
                                        <p:tgtEl>
                                          <p:spTgt spid="47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nimBg="1"/>
      <p:bldP spid="47108" grpId="0"/>
      <p:bldP spid="8192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94210"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4" y="-21431"/>
            <a:ext cx="7464425" cy="70580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8131"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624989">
            <a:off x="5011738" y="4018360"/>
            <a:ext cx="3954462" cy="29039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9911758"/>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fade">
                                      <p:cBhvr>
                                        <p:cTn id="7" dur="250"/>
                                        <p:tgtEl>
                                          <p:spTgt spid="48131"/>
                                        </p:tgtEl>
                                      </p:cBhvr>
                                    </p:animEffect>
                                    <p:anim calcmode="lin" valueType="num">
                                      <p:cBhvr>
                                        <p:cTn id="8" dur="250" fill="hold"/>
                                        <p:tgtEl>
                                          <p:spTgt spid="48131"/>
                                        </p:tgtEl>
                                        <p:attrNameLst>
                                          <p:attrName>ppt_x</p:attrName>
                                        </p:attrNameLst>
                                      </p:cBhvr>
                                      <p:tavLst>
                                        <p:tav tm="0">
                                          <p:val>
                                            <p:strVal val="#ppt_x"/>
                                          </p:val>
                                        </p:tav>
                                        <p:tav tm="100000">
                                          <p:val>
                                            <p:strVal val="#ppt_x"/>
                                          </p:val>
                                        </p:tav>
                                      </p:tavLst>
                                    </p:anim>
                                    <p:anim calcmode="lin" valueType="num">
                                      <p:cBhvr>
                                        <p:cTn id="9" dur="250" fill="hold"/>
                                        <p:tgtEl>
                                          <p:spTgt spid="481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96258"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1"/>
            <a:ext cx="7108825" cy="69377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21073083">
            <a:off x="2729708" y="456912"/>
            <a:ext cx="6434214" cy="331194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4349182"/>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14000"/>
                    </a14:imgEffect>
                  </a14:imgLayer>
                </a14:imgProps>
              </a:ext>
              <a:ext uri="{28A0092B-C50C-407E-A947-70E740481C1C}">
                <a14:useLocalDpi xmlns:a14="http://schemas.microsoft.com/office/drawing/2010/main"/>
              </a:ext>
            </a:extLst>
          </a:blip>
          <a:srcRect/>
          <a:stretch/>
        </p:blipFill>
        <p:spPr bwMode="auto">
          <a:xfrm rot="5400000">
            <a:off x="1424619" y="-2430088"/>
            <a:ext cx="7620001" cy="1187057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Rectangle 1"/>
          <p:cNvSpPr/>
          <p:nvPr/>
        </p:nvSpPr>
        <p:spPr>
          <a:xfrm>
            <a:off x="381000" y="762001"/>
            <a:ext cx="3886200" cy="293995"/>
          </a:xfrm>
          <a:prstGeom prst="rect">
            <a:avLst/>
          </a:prstGeom>
          <a:solidFill>
            <a:srgbClr val="7030A0">
              <a:alpha val="16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a:spLocks noChangeArrowheads="1"/>
          </p:cNvSpPr>
          <p:nvPr/>
        </p:nvSpPr>
        <p:spPr bwMode="auto">
          <a:xfrm rot="21229217">
            <a:off x="775729" y="2180691"/>
            <a:ext cx="3884305" cy="3295734"/>
          </a:xfrm>
          <a:prstGeom prst="rect">
            <a:avLst/>
          </a:prstGeom>
          <a:ln/>
          <a:extLst/>
        </p:spPr>
        <p:style>
          <a:lnRef idx="2">
            <a:schemeClr val="accent4">
              <a:shade val="50000"/>
            </a:schemeClr>
          </a:lnRef>
          <a:fillRef idx="1">
            <a:schemeClr val="accent4"/>
          </a:fillRef>
          <a:effectRef idx="0">
            <a:schemeClr val="accent4"/>
          </a:effectRef>
          <a:fontRef idx="minor">
            <a:schemeClr val="lt1"/>
          </a:fontRef>
        </p:style>
        <p:txBody>
          <a:bodyPr wrap="square" lIns="63465" tIns="31730" rIns="63465" bIns="31730">
            <a:spAutoFit/>
          </a:bodyPr>
          <a:lstStyle>
            <a:lvl1pPr>
              <a:spcBef>
                <a:spcPct val="20000"/>
              </a:spcBef>
              <a:buFont typeface="Arial" charset="0"/>
              <a:buChar char="•"/>
              <a:defRPr sz="2200">
                <a:solidFill>
                  <a:schemeClr val="tx1"/>
                </a:solidFill>
                <a:latin typeface="Calibri" pitchFamily="34" charset="0"/>
              </a:defRPr>
            </a:lvl1pPr>
            <a:lvl2pPr marL="742950" indent="-285750">
              <a:spcBef>
                <a:spcPct val="20000"/>
              </a:spcBef>
              <a:buFont typeface="Arial" charset="0"/>
              <a:buChar char="–"/>
              <a:defRPr sz="1900">
                <a:solidFill>
                  <a:schemeClr val="tx1"/>
                </a:solidFill>
                <a:latin typeface="Calibri" pitchFamily="34" charset="0"/>
              </a:defRPr>
            </a:lvl2pPr>
            <a:lvl3pPr marL="1143000" indent="-228600">
              <a:spcBef>
                <a:spcPct val="20000"/>
              </a:spcBef>
              <a:buFont typeface="Arial" charset="0"/>
              <a:buChar char="•"/>
              <a:defRPr sz="1700">
                <a:solidFill>
                  <a:schemeClr val="tx1"/>
                </a:solidFill>
                <a:latin typeface="Calibri" pitchFamily="34" charset="0"/>
              </a:defRPr>
            </a:lvl3pPr>
            <a:lvl4pPr marL="1600200" indent="-228600">
              <a:spcBef>
                <a:spcPct val="20000"/>
              </a:spcBef>
              <a:buFont typeface="Arial" charset="0"/>
              <a:buChar char="–"/>
              <a:defRPr sz="1400">
                <a:solidFill>
                  <a:schemeClr val="tx1"/>
                </a:solidFill>
                <a:latin typeface="Calibri" pitchFamily="34" charset="0"/>
              </a:defRPr>
            </a:lvl4pPr>
            <a:lvl5pPr marL="2057400" indent="-228600">
              <a:spcBef>
                <a:spcPct val="20000"/>
              </a:spcBef>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1400">
                <a:solidFill>
                  <a:schemeClr val="tx1"/>
                </a:solidFill>
                <a:latin typeface="Calibri" pitchFamily="34" charset="0"/>
              </a:defRPr>
            </a:lvl9pPr>
          </a:lstStyle>
          <a:p>
            <a:pPr algn="r" eaLnBrk="1" hangingPunct="1">
              <a:spcBef>
                <a:spcPct val="0"/>
              </a:spcBef>
              <a:buFontTx/>
              <a:buNone/>
            </a:pPr>
            <a:r>
              <a:rPr lang="en-US" altLang="en-US" sz="3500" b="1" dirty="0" smtClean="0">
                <a:solidFill>
                  <a:schemeClr val="bg1"/>
                </a:solidFill>
              </a:rPr>
              <a:t>Soon after students evaluate &amp; select  the location in the </a:t>
            </a:r>
            <a:r>
              <a:rPr lang="en-US" altLang="en-US" sz="3500" b="1" i="1" dirty="0" smtClean="0">
                <a:solidFill>
                  <a:schemeClr val="bg1"/>
                </a:solidFill>
              </a:rPr>
              <a:t>Home Sweet Home </a:t>
            </a:r>
            <a:r>
              <a:rPr lang="en-US" altLang="en-US" sz="3500" b="1" dirty="0" smtClean="0">
                <a:solidFill>
                  <a:schemeClr val="bg1"/>
                </a:solidFill>
              </a:rPr>
              <a:t>lesson, the garden can be built.</a:t>
            </a:r>
            <a:endParaRPr lang="en-US" altLang="en-US" sz="3500" b="1" dirty="0">
              <a:solidFill>
                <a:schemeClr val="bg1"/>
              </a:solidFill>
            </a:endParaRPr>
          </a:p>
        </p:txBody>
      </p:sp>
    </p:spTree>
    <p:extLst>
      <p:ext uri="{BB962C8B-B14F-4D97-AF65-F5344CB8AC3E}">
        <p14:creationId xmlns:p14="http://schemas.microsoft.com/office/powerpoint/2010/main" val="180073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50"/>
                                        <p:tgtEl>
                                          <p:spTgt spid="4"/>
                                        </p:tgtEl>
                                      </p:cBhvr>
                                    </p:animEffect>
                                    <p:anim calcmode="lin" valueType="num">
                                      <p:cBhvr>
                                        <p:cTn id="11" dur="250" fill="hold"/>
                                        <p:tgtEl>
                                          <p:spTgt spid="4"/>
                                        </p:tgtEl>
                                        <p:attrNameLst>
                                          <p:attrName>ppt_x</p:attrName>
                                        </p:attrNameLst>
                                      </p:cBhvr>
                                      <p:tavLst>
                                        <p:tav tm="0">
                                          <p:val>
                                            <p:strVal val="#ppt_x"/>
                                          </p:val>
                                        </p:tav>
                                        <p:tav tm="100000">
                                          <p:val>
                                            <p:strVal val="#ppt_x"/>
                                          </p:val>
                                        </p:tav>
                                      </p:tavLst>
                                    </p:anim>
                                    <p:anim calcmode="lin" valueType="num">
                                      <p:cBhvr>
                                        <p:cTn id="12"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99330"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6113" y="0"/>
            <a:ext cx="7334250" cy="6686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9331" name="Picture 4" descr="texas grow eat go logo learn and.jpg"/>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04005" y="3646941"/>
            <a:ext cx="2201863" cy="3211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blue-balloons.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706063" flipH="1">
            <a:off x="6526610" y="-2079625"/>
            <a:ext cx="1321594" cy="2068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3"/>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795236">
            <a:off x="6310313" y="-2727723"/>
            <a:ext cx="2012950" cy="1939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purple-balloon.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51135">
            <a:off x="7894667" y="-3076575"/>
            <a:ext cx="2270125" cy="1821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1602"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rot="21066122">
            <a:off x="-1585" y="600075"/>
            <a:ext cx="6045201" cy="579001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 name="Picture 6" descr="balloon hot potato kids.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rot="523907">
            <a:off x="4159250" y="3370660"/>
            <a:ext cx="4889500" cy="33563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0514397"/>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1602"/>
                                        </p:tgtEl>
                                        <p:attrNameLst>
                                          <p:attrName>style.visibility</p:attrName>
                                        </p:attrNameLst>
                                      </p:cBhvr>
                                      <p:to>
                                        <p:strVal val="visible"/>
                                      </p:to>
                                    </p:set>
                                    <p:anim calcmode="lin" valueType="num">
                                      <p:cBhvr additive="base">
                                        <p:cTn id="7" dur="500" fill="hold"/>
                                        <p:tgtEl>
                                          <p:spTgt spid="281602"/>
                                        </p:tgtEl>
                                        <p:attrNameLst>
                                          <p:attrName>ppt_x</p:attrName>
                                        </p:attrNameLst>
                                      </p:cBhvr>
                                      <p:tavLst>
                                        <p:tav tm="0">
                                          <p:val>
                                            <p:strVal val="#ppt_x"/>
                                          </p:val>
                                        </p:tav>
                                        <p:tav tm="100000">
                                          <p:val>
                                            <p:strVal val="#ppt_x"/>
                                          </p:val>
                                        </p:tav>
                                      </p:tavLst>
                                    </p:anim>
                                    <p:anim calcmode="lin" valueType="num">
                                      <p:cBhvr additive="base">
                                        <p:cTn id="8" dur="500" fill="hold"/>
                                        <p:tgtEl>
                                          <p:spTgt spid="28160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ppt_x"/>
                                          </p:val>
                                        </p:tav>
                                        <p:tav tm="100000">
                                          <p:val>
                                            <p:strVal val="#ppt_x"/>
                                          </p:val>
                                        </p:tav>
                                      </p:tavLst>
                                    </p:anim>
                                    <p:anim calcmode="lin" valueType="num">
                                      <p:cBhvr additive="base">
                                        <p:cTn id="14" dur="1000" fill="hold"/>
                                        <p:tgtEl>
                                          <p:spTgt spid="10"/>
                                        </p:tgtEl>
                                        <p:attrNameLst>
                                          <p:attrName>ppt_y</p:attrName>
                                        </p:attrNameLst>
                                      </p:cBhvr>
                                      <p:tavLst>
                                        <p:tav tm="0">
                                          <p:val>
                                            <p:strVal val="1+#ppt_h/2"/>
                                          </p:val>
                                        </p:tav>
                                        <p:tav tm="100000">
                                          <p:val>
                                            <p:strVal val="#ppt_y"/>
                                          </p:val>
                                        </p:tav>
                                      </p:tavLst>
                                    </p:anim>
                                  </p:childTnLst>
                                </p:cTn>
                              </p:par>
                              <p:par>
                                <p:cTn id="15" presetID="37"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900" decel="100000" fill="hold"/>
                                        <p:tgtEl>
                                          <p:spTgt spid="12"/>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000" fill="hold"/>
                                        <p:tgtEl>
                                          <p:spTgt spid="9"/>
                                        </p:tgtEl>
                                        <p:attrNameLst>
                                          <p:attrName>ppt_x</p:attrName>
                                        </p:attrNameLst>
                                      </p:cBhvr>
                                      <p:tavLst>
                                        <p:tav tm="0">
                                          <p:val>
                                            <p:strVal val="#ppt_x"/>
                                          </p:val>
                                        </p:tav>
                                        <p:tav tm="100000">
                                          <p:val>
                                            <p:strVal val="#ppt_x"/>
                                          </p:val>
                                        </p:tav>
                                      </p:tavLst>
                                    </p:anim>
                                    <p:anim calcmode="lin" valueType="num">
                                      <p:cBhvr additive="base">
                                        <p:cTn id="24"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01378"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0988" y="7"/>
            <a:ext cx="7985126" cy="70961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1379" name="Picture 4" descr="texas grow eat go logo learn and.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04005" y="3646941"/>
            <a:ext cx="2201863" cy="3211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7284"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48350" y="1314450"/>
            <a:ext cx="3251200" cy="3829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89887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97284"/>
                                        </p:tgtEl>
                                        <p:attrNameLst>
                                          <p:attrName>style.visibility</p:attrName>
                                        </p:attrNameLst>
                                      </p:cBhvr>
                                      <p:to>
                                        <p:strVal val="visible"/>
                                      </p:to>
                                    </p:set>
                                    <p:animEffect transition="in" filter="fade">
                                      <p:cBhvr>
                                        <p:cTn id="7" dur="250"/>
                                        <p:tgtEl>
                                          <p:spTgt spid="97284"/>
                                        </p:tgtEl>
                                      </p:cBhvr>
                                    </p:animEffect>
                                    <p:anim calcmode="lin" valueType="num">
                                      <p:cBhvr>
                                        <p:cTn id="8" dur="250" fill="hold"/>
                                        <p:tgtEl>
                                          <p:spTgt spid="97284"/>
                                        </p:tgtEl>
                                        <p:attrNameLst>
                                          <p:attrName>ppt_x</p:attrName>
                                        </p:attrNameLst>
                                      </p:cBhvr>
                                      <p:tavLst>
                                        <p:tav tm="0">
                                          <p:val>
                                            <p:strVal val="#ppt_x"/>
                                          </p:val>
                                        </p:tav>
                                        <p:tav tm="100000">
                                          <p:val>
                                            <p:strVal val="#ppt_x"/>
                                          </p:val>
                                        </p:tav>
                                      </p:tavLst>
                                    </p:anim>
                                    <p:anim calcmode="lin" valueType="num">
                                      <p:cBhvr>
                                        <p:cTn id="9" dur="250" fill="hold"/>
                                        <p:tgtEl>
                                          <p:spTgt spid="972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860"/>
            <a:ext cx="7086600" cy="68758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427" name="Picture 4" descr="texas grow eat go logo learn and.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04005" y="3646941"/>
            <a:ext cx="2201863" cy="3211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3"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16896">
            <a:off x="5719792" y="44054"/>
            <a:ext cx="3419475" cy="3430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2558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4823"/>
                                        </p:tgtEl>
                                        <p:attrNameLst>
                                          <p:attrName>style.visibility</p:attrName>
                                        </p:attrNameLst>
                                      </p:cBhvr>
                                      <p:to>
                                        <p:strVal val="visible"/>
                                      </p:to>
                                    </p:set>
                                    <p:anim calcmode="lin" valueType="num">
                                      <p:cBhvr>
                                        <p:cTn id="7" dur="500" fill="hold"/>
                                        <p:tgtEl>
                                          <p:spTgt spid="34823"/>
                                        </p:tgtEl>
                                        <p:attrNameLst>
                                          <p:attrName>ppt_w</p:attrName>
                                        </p:attrNameLst>
                                      </p:cBhvr>
                                      <p:tavLst>
                                        <p:tav tm="0">
                                          <p:val>
                                            <p:fltVal val="0"/>
                                          </p:val>
                                        </p:tav>
                                        <p:tav tm="100000">
                                          <p:val>
                                            <p:strVal val="#ppt_w"/>
                                          </p:val>
                                        </p:tav>
                                      </p:tavLst>
                                    </p:anim>
                                    <p:anim calcmode="lin" valueType="num">
                                      <p:cBhvr>
                                        <p:cTn id="8" dur="500" fill="hold"/>
                                        <p:tgtEl>
                                          <p:spTgt spid="34823"/>
                                        </p:tgtEl>
                                        <p:attrNameLst>
                                          <p:attrName>ppt_h</p:attrName>
                                        </p:attrNameLst>
                                      </p:cBhvr>
                                      <p:tavLst>
                                        <p:tav tm="0">
                                          <p:val>
                                            <p:fltVal val="0"/>
                                          </p:val>
                                        </p:tav>
                                        <p:tav tm="100000">
                                          <p:val>
                                            <p:strVal val="#ppt_h"/>
                                          </p:val>
                                        </p:tav>
                                      </p:tavLst>
                                    </p:anim>
                                    <p:anim calcmode="lin" valueType="num">
                                      <p:cBhvr>
                                        <p:cTn id="9" dur="500" fill="hold"/>
                                        <p:tgtEl>
                                          <p:spTgt spid="34823"/>
                                        </p:tgtEl>
                                        <p:attrNameLst>
                                          <p:attrName>style.rotation</p:attrName>
                                        </p:attrNameLst>
                                      </p:cBhvr>
                                      <p:tavLst>
                                        <p:tav tm="0">
                                          <p:val>
                                            <p:fltVal val="360"/>
                                          </p:val>
                                        </p:tav>
                                        <p:tav tm="100000">
                                          <p:val>
                                            <p:fltVal val="0"/>
                                          </p:val>
                                        </p:tav>
                                      </p:tavLst>
                                    </p:anim>
                                    <p:animEffect transition="in" filter="fade">
                                      <p:cBhvr>
                                        <p:cTn id="10" dur="500"/>
                                        <p:tgtEl>
                                          <p:spTgt spid="34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05474"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598" y="0"/>
            <a:ext cx="7102475"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5475" name="Picture 4" descr="texas grow eat go logo learn and.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04005" y="3646941"/>
            <a:ext cx="2201863" cy="3211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6"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379814">
            <a:off x="3833048" y="1164888"/>
            <a:ext cx="5340392" cy="685737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8570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250"/>
                                        <p:tgtEl>
                                          <p:spTgt spid="16386"/>
                                        </p:tgtEl>
                                      </p:cBhvr>
                                    </p:animEffect>
                                    <p:anim calcmode="lin" valueType="num">
                                      <p:cBhvr>
                                        <p:cTn id="8" dur="250" fill="hold"/>
                                        <p:tgtEl>
                                          <p:spTgt spid="16386"/>
                                        </p:tgtEl>
                                        <p:attrNameLst>
                                          <p:attrName>ppt_x</p:attrName>
                                        </p:attrNameLst>
                                      </p:cBhvr>
                                      <p:tavLst>
                                        <p:tav tm="0">
                                          <p:val>
                                            <p:strVal val="#ppt_x"/>
                                          </p:val>
                                        </p:tav>
                                        <p:tav tm="100000">
                                          <p:val>
                                            <p:strVal val="#ppt_x"/>
                                          </p:val>
                                        </p:tav>
                                      </p:tavLst>
                                    </p:anim>
                                    <p:anim calcmode="lin" valueType="num">
                                      <p:cBhvr>
                                        <p:cTn id="9" dur="250" fill="hold"/>
                                        <p:tgtEl>
                                          <p:spTgt spid="163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lum contrast="20000"/>
            <a:extLst>
              <a:ext uri="{28A0092B-C50C-407E-A947-70E740481C1C}">
                <a14:useLocalDpi xmlns:a14="http://schemas.microsoft.com/office/drawing/2010/main"/>
              </a:ext>
            </a:extLst>
          </a:blip>
          <a:srcRect/>
          <a:stretch>
            <a:fillRect/>
          </a:stretch>
        </p:blipFill>
        <p:spPr bwMode="auto">
          <a:xfrm>
            <a:off x="11545" y="0"/>
            <a:ext cx="9132455" cy="7187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48983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05474" name="Picture 1"/>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228598" y="0"/>
            <a:ext cx="7102475"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cstate="screen">
            <a:lum bright="70000" contrast="-70000"/>
            <a:extLst>
              <a:ext uri="{28A0092B-C50C-407E-A947-70E740481C1C}">
                <a14:useLocalDpi xmlns:a14="http://schemas.microsoft.com/office/drawing/2010/main"/>
              </a:ext>
            </a:extLst>
          </a:blip>
          <a:srcRect/>
          <a:stretch/>
        </p:blipFill>
        <p:spPr bwMode="auto">
          <a:xfrm rot="379814">
            <a:off x="3833048" y="1164888"/>
            <a:ext cx="5340392" cy="685737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5475" name="Picture 4" descr="texas grow eat go logo learn and.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04005" y="3646941"/>
            <a:ext cx="2201863" cy="3211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892" name="Picture 4"/>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09603" y="3389950"/>
            <a:ext cx="2716979" cy="3291003"/>
          </a:xfrm>
          <a:prstGeom prst="rect">
            <a:avLst/>
          </a:prstGeom>
          <a:ln w="57150" cap="sq">
            <a:solidFill>
              <a:srgbClr val="009900"/>
            </a:solidFill>
            <a:miter lim="800000"/>
          </a:ln>
          <a:effectLst/>
          <a:extLst>
            <a:ext uri="{909E8E84-426E-40dd-AFC4-6F175D3DCCD1}">
              <a14:hiddenFill xmlns="" xmlns:a14="http://schemas.microsoft.com/office/drawing/2010/main">
                <a:solidFill>
                  <a:srgbClr val="FFFFFF"/>
                </a:solidFill>
              </a14:hiddenFill>
            </a:ext>
          </a:extLst>
        </p:spPr>
      </p:pic>
      <p:pic>
        <p:nvPicPr>
          <p:cNvPr id="165893"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471283" y="3389950"/>
            <a:ext cx="3262971" cy="2089707"/>
          </a:xfrm>
          <a:prstGeom prst="rect">
            <a:avLst/>
          </a:prstGeom>
          <a:ln w="57150" cap="sq">
            <a:solidFill>
              <a:srgbClr val="009900"/>
            </a:solidFill>
            <a:miter lim="800000"/>
          </a:ln>
          <a:effectLst/>
          <a:extLst>
            <a:ext uri="{909E8E84-426E-40dd-AFC4-6F175D3DCCD1}">
              <a14:hiddenFill xmlns="" xmlns:a14="http://schemas.microsoft.com/office/drawing/2010/main">
                <a:solidFill>
                  <a:srgbClr val="FFFFFF"/>
                </a:solidFill>
              </a14:hiddenFill>
            </a:ext>
          </a:extLst>
        </p:spPr>
      </p:pic>
      <p:pic>
        <p:nvPicPr>
          <p:cNvPr id="99334" name="Picture 2" descr="I:\External Drive Archive 2\desktop folders\AFRI\a stone.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175526" y="535125"/>
            <a:ext cx="3667125" cy="2247900"/>
          </a:xfrm>
          <a:prstGeom prst="rect">
            <a:avLst/>
          </a:prstGeom>
          <a:ln w="57150" cap="sq">
            <a:solidFill>
              <a:srgbClr val="009900"/>
            </a:solidFill>
            <a:miter lim="800000"/>
          </a:ln>
          <a:effectLst/>
          <a:extLst>
            <a:ext uri="{909E8E84-426E-40dd-AFC4-6F175D3DCCD1}">
              <a14:hiddenFill xmlns="" xmlns:a14="http://schemas.microsoft.com/office/drawing/2010/main">
                <a:solidFill>
                  <a:srgbClr val="FFFFFF"/>
                </a:solidFill>
              </a14:hiddenFill>
            </a:ext>
          </a:extLst>
        </p:spPr>
      </p:pic>
      <p:sp>
        <p:nvSpPr>
          <p:cNvPr id="7" name="TextBox 7"/>
          <p:cNvSpPr txBox="1">
            <a:spLocks noChangeArrowheads="1"/>
          </p:cNvSpPr>
          <p:nvPr/>
        </p:nvSpPr>
        <p:spPr bwMode="auto">
          <a:xfrm>
            <a:off x="152428" y="152456"/>
            <a:ext cx="3793331" cy="22800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3465" tIns="31730" rIns="63465" bIns="31730">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spcBef>
                <a:spcPct val="0"/>
              </a:spcBef>
              <a:buFontTx/>
              <a:buNone/>
              <a:defRPr/>
            </a:pPr>
            <a:r>
              <a:rPr lang="en-US" altLang="en-US" sz="3600" b="1" dirty="0" smtClean="0">
                <a:solidFill>
                  <a:srgbClr val="009900"/>
                </a:solidFill>
                <a:latin typeface="Arial" pitchFamily="34" charset="0"/>
                <a:cs typeface="Arial" pitchFamily="34" charset="0"/>
              </a:rPr>
              <a:t>Class makes 3 different stones for each crop growing:</a:t>
            </a:r>
          </a:p>
        </p:txBody>
      </p:sp>
      <p:sp>
        <p:nvSpPr>
          <p:cNvPr id="9" name="TextBox 7"/>
          <p:cNvSpPr txBox="1">
            <a:spLocks noChangeArrowheads="1"/>
          </p:cNvSpPr>
          <p:nvPr/>
        </p:nvSpPr>
        <p:spPr bwMode="auto">
          <a:xfrm>
            <a:off x="309603" y="2806873"/>
            <a:ext cx="2814625" cy="5719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3465" tIns="31730" rIns="63465" bIns="31730">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spcBef>
                <a:spcPct val="0"/>
              </a:spcBef>
              <a:buFontTx/>
              <a:buNone/>
              <a:defRPr/>
            </a:pPr>
            <a:r>
              <a:rPr lang="en-US" altLang="en-US" sz="3300" b="1" dirty="0">
                <a:solidFill>
                  <a:srgbClr val="FF9900"/>
                </a:solidFill>
                <a:effectLst>
                  <a:outerShdw blurRad="50800" dist="38100" dir="18900000" algn="bl" rotWithShape="0">
                    <a:prstClr val="black">
                      <a:alpha val="40000"/>
                    </a:prstClr>
                  </a:outerShdw>
                </a:effectLst>
                <a:latin typeface="Arial" pitchFamily="34" charset="0"/>
                <a:cs typeface="Arial" pitchFamily="34" charset="0"/>
              </a:rPr>
              <a:t>l</a:t>
            </a:r>
            <a:r>
              <a:rPr lang="en-US" altLang="en-US" sz="3300" b="1" dirty="0" smtClean="0">
                <a:solidFill>
                  <a:srgbClr val="FF9900"/>
                </a:solidFill>
                <a:effectLst>
                  <a:outerShdw blurRad="50800" dist="38100" dir="18900000" algn="bl" rotWithShape="0">
                    <a:prstClr val="black">
                      <a:alpha val="40000"/>
                    </a:prstClr>
                  </a:outerShdw>
                </a:effectLst>
                <a:latin typeface="Arial" pitchFamily="34" charset="0"/>
                <a:cs typeface="Arial" pitchFamily="34" charset="0"/>
              </a:rPr>
              <a:t>abel stone:</a:t>
            </a:r>
          </a:p>
        </p:txBody>
      </p:sp>
      <p:sp>
        <p:nvSpPr>
          <p:cNvPr id="10" name="TextBox 7"/>
          <p:cNvSpPr txBox="1">
            <a:spLocks noChangeArrowheads="1"/>
          </p:cNvSpPr>
          <p:nvPr/>
        </p:nvSpPr>
        <p:spPr bwMode="auto">
          <a:xfrm>
            <a:off x="5257800" y="56"/>
            <a:ext cx="3548064" cy="5719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3465" tIns="31730" rIns="63465" bIns="31730">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spcBef>
                <a:spcPct val="0"/>
              </a:spcBef>
              <a:buFontTx/>
              <a:buNone/>
              <a:defRPr/>
            </a:pPr>
            <a:r>
              <a:rPr lang="en-US" altLang="en-US" sz="3300" b="1" dirty="0">
                <a:solidFill>
                  <a:srgbClr val="FF9900"/>
                </a:solidFill>
                <a:effectLst>
                  <a:outerShdw blurRad="50800" dist="38100" dir="18900000" algn="bl" rotWithShape="0">
                    <a:prstClr val="black">
                      <a:alpha val="40000"/>
                    </a:prstClr>
                  </a:outerShdw>
                </a:effectLst>
                <a:latin typeface="Arial" pitchFamily="34" charset="0"/>
                <a:cs typeface="Arial" pitchFamily="34" charset="0"/>
              </a:rPr>
              <a:t>n</a:t>
            </a:r>
            <a:r>
              <a:rPr lang="en-US" altLang="en-US" sz="3300" b="1" dirty="0" smtClean="0">
                <a:solidFill>
                  <a:srgbClr val="FF9900"/>
                </a:solidFill>
                <a:effectLst>
                  <a:outerShdw blurRad="50800" dist="38100" dir="18900000" algn="bl" rotWithShape="0">
                    <a:prstClr val="black">
                      <a:alpha val="40000"/>
                    </a:prstClr>
                  </a:outerShdw>
                </a:effectLst>
                <a:latin typeface="Arial" pitchFamily="34" charset="0"/>
                <a:cs typeface="Arial" pitchFamily="34" charset="0"/>
              </a:rPr>
              <a:t>utrient stone:</a:t>
            </a:r>
          </a:p>
        </p:txBody>
      </p:sp>
      <p:sp>
        <p:nvSpPr>
          <p:cNvPr id="11" name="TextBox 7"/>
          <p:cNvSpPr txBox="1">
            <a:spLocks noChangeArrowheads="1"/>
          </p:cNvSpPr>
          <p:nvPr/>
        </p:nvSpPr>
        <p:spPr bwMode="auto">
          <a:xfrm>
            <a:off x="3328734" y="2832902"/>
            <a:ext cx="3548064" cy="5719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3465" tIns="31730" rIns="63465" bIns="31730">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spcBef>
                <a:spcPct val="0"/>
              </a:spcBef>
              <a:buFontTx/>
              <a:buNone/>
              <a:defRPr/>
            </a:pPr>
            <a:r>
              <a:rPr lang="en-US" altLang="en-US" sz="3300" b="1" dirty="0" smtClean="0">
                <a:solidFill>
                  <a:srgbClr val="FF9900"/>
                </a:solidFill>
                <a:effectLst>
                  <a:outerShdw blurRad="50800" dist="38100" dir="18900000" algn="bl" rotWithShape="0">
                    <a:prstClr val="black">
                      <a:alpha val="40000"/>
                    </a:prstClr>
                  </a:outerShdw>
                </a:effectLst>
                <a:latin typeface="Arial" pitchFamily="34" charset="0"/>
                <a:cs typeface="Arial" pitchFamily="34" charset="0"/>
              </a:rPr>
              <a:t>benefit stone:</a:t>
            </a:r>
          </a:p>
        </p:txBody>
      </p:sp>
    </p:spTree>
    <p:extLst>
      <p:ext uri="{BB962C8B-B14F-4D97-AF65-F5344CB8AC3E}">
        <p14:creationId xmlns:p14="http://schemas.microsoft.com/office/powerpoint/2010/main" val="418084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5892"/>
                                        </p:tgtEl>
                                        <p:attrNameLst>
                                          <p:attrName>style.visibility</p:attrName>
                                        </p:attrNameLst>
                                      </p:cBhvr>
                                      <p:to>
                                        <p:strVal val="visible"/>
                                      </p:to>
                                    </p:set>
                                    <p:animEffect transition="in" filter="fade">
                                      <p:cBhvr>
                                        <p:cTn id="7" dur="250"/>
                                        <p:tgtEl>
                                          <p:spTgt spid="165892"/>
                                        </p:tgtEl>
                                      </p:cBhvr>
                                    </p:animEffect>
                                    <p:anim calcmode="lin" valueType="num">
                                      <p:cBhvr>
                                        <p:cTn id="8" dur="250" fill="hold"/>
                                        <p:tgtEl>
                                          <p:spTgt spid="165892"/>
                                        </p:tgtEl>
                                        <p:attrNameLst>
                                          <p:attrName>ppt_x</p:attrName>
                                        </p:attrNameLst>
                                      </p:cBhvr>
                                      <p:tavLst>
                                        <p:tav tm="0">
                                          <p:val>
                                            <p:strVal val="#ppt_x"/>
                                          </p:val>
                                        </p:tav>
                                        <p:tav tm="100000">
                                          <p:val>
                                            <p:strVal val="#ppt_x"/>
                                          </p:val>
                                        </p:tav>
                                      </p:tavLst>
                                    </p:anim>
                                    <p:anim calcmode="lin" valueType="num">
                                      <p:cBhvr>
                                        <p:cTn id="9" dur="250" fill="hold"/>
                                        <p:tgtEl>
                                          <p:spTgt spid="16589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anim calcmode="lin" valueType="num">
                                      <p:cBhvr>
                                        <p:cTn id="13" dur="250" fill="hold"/>
                                        <p:tgtEl>
                                          <p:spTgt spid="9"/>
                                        </p:tgtEl>
                                        <p:attrNameLst>
                                          <p:attrName>ppt_x</p:attrName>
                                        </p:attrNameLst>
                                      </p:cBhvr>
                                      <p:tavLst>
                                        <p:tav tm="0">
                                          <p:val>
                                            <p:strVal val="#ppt_x"/>
                                          </p:val>
                                        </p:tav>
                                        <p:tav tm="100000">
                                          <p:val>
                                            <p:strVal val="#ppt_x"/>
                                          </p:val>
                                        </p:tav>
                                      </p:tavLst>
                                    </p:anim>
                                    <p:anim calcmode="lin" valueType="num">
                                      <p:cBhvr>
                                        <p:cTn id="14"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9334"/>
                                        </p:tgtEl>
                                        <p:attrNameLst>
                                          <p:attrName>style.visibility</p:attrName>
                                        </p:attrNameLst>
                                      </p:cBhvr>
                                      <p:to>
                                        <p:strVal val="visible"/>
                                      </p:to>
                                    </p:set>
                                    <p:animEffect transition="in" filter="fade">
                                      <p:cBhvr>
                                        <p:cTn id="19" dur="250"/>
                                        <p:tgtEl>
                                          <p:spTgt spid="99334"/>
                                        </p:tgtEl>
                                      </p:cBhvr>
                                    </p:animEffect>
                                    <p:anim calcmode="lin" valueType="num">
                                      <p:cBhvr>
                                        <p:cTn id="20" dur="250" fill="hold"/>
                                        <p:tgtEl>
                                          <p:spTgt spid="99334"/>
                                        </p:tgtEl>
                                        <p:attrNameLst>
                                          <p:attrName>ppt_x</p:attrName>
                                        </p:attrNameLst>
                                      </p:cBhvr>
                                      <p:tavLst>
                                        <p:tav tm="0">
                                          <p:val>
                                            <p:strVal val="#ppt_x"/>
                                          </p:val>
                                        </p:tav>
                                        <p:tav tm="100000">
                                          <p:val>
                                            <p:strVal val="#ppt_x"/>
                                          </p:val>
                                        </p:tav>
                                      </p:tavLst>
                                    </p:anim>
                                    <p:anim calcmode="lin" valueType="num">
                                      <p:cBhvr>
                                        <p:cTn id="21" dur="250" fill="hold"/>
                                        <p:tgtEl>
                                          <p:spTgt spid="9933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50"/>
                                        <p:tgtEl>
                                          <p:spTgt spid="10"/>
                                        </p:tgtEl>
                                      </p:cBhvr>
                                    </p:animEffect>
                                    <p:anim calcmode="lin" valueType="num">
                                      <p:cBhvr>
                                        <p:cTn id="25" dur="250" fill="hold"/>
                                        <p:tgtEl>
                                          <p:spTgt spid="10"/>
                                        </p:tgtEl>
                                        <p:attrNameLst>
                                          <p:attrName>ppt_x</p:attrName>
                                        </p:attrNameLst>
                                      </p:cBhvr>
                                      <p:tavLst>
                                        <p:tav tm="0">
                                          <p:val>
                                            <p:strVal val="#ppt_x"/>
                                          </p:val>
                                        </p:tav>
                                        <p:tav tm="100000">
                                          <p:val>
                                            <p:strVal val="#ppt_x"/>
                                          </p:val>
                                        </p:tav>
                                      </p:tavLst>
                                    </p:anim>
                                    <p:anim calcmode="lin" valueType="num">
                                      <p:cBhvr>
                                        <p:cTn id="26" dur="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5893"/>
                                        </p:tgtEl>
                                        <p:attrNameLst>
                                          <p:attrName>style.visibility</p:attrName>
                                        </p:attrNameLst>
                                      </p:cBhvr>
                                      <p:to>
                                        <p:strVal val="visible"/>
                                      </p:to>
                                    </p:set>
                                    <p:animEffect transition="in" filter="fade">
                                      <p:cBhvr>
                                        <p:cTn id="31" dur="250"/>
                                        <p:tgtEl>
                                          <p:spTgt spid="165893"/>
                                        </p:tgtEl>
                                      </p:cBhvr>
                                    </p:animEffect>
                                    <p:anim calcmode="lin" valueType="num">
                                      <p:cBhvr>
                                        <p:cTn id="32" dur="250" fill="hold"/>
                                        <p:tgtEl>
                                          <p:spTgt spid="165893"/>
                                        </p:tgtEl>
                                        <p:attrNameLst>
                                          <p:attrName>ppt_x</p:attrName>
                                        </p:attrNameLst>
                                      </p:cBhvr>
                                      <p:tavLst>
                                        <p:tav tm="0">
                                          <p:val>
                                            <p:strVal val="#ppt_x"/>
                                          </p:val>
                                        </p:tav>
                                        <p:tav tm="100000">
                                          <p:val>
                                            <p:strVal val="#ppt_x"/>
                                          </p:val>
                                        </p:tav>
                                      </p:tavLst>
                                    </p:anim>
                                    <p:anim calcmode="lin" valueType="num">
                                      <p:cBhvr>
                                        <p:cTn id="33" dur="250" fill="hold"/>
                                        <p:tgtEl>
                                          <p:spTgt spid="16589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250"/>
                                        <p:tgtEl>
                                          <p:spTgt spid="11"/>
                                        </p:tgtEl>
                                      </p:cBhvr>
                                    </p:animEffect>
                                    <p:anim calcmode="lin" valueType="num">
                                      <p:cBhvr>
                                        <p:cTn id="37" dur="250" fill="hold"/>
                                        <p:tgtEl>
                                          <p:spTgt spid="11"/>
                                        </p:tgtEl>
                                        <p:attrNameLst>
                                          <p:attrName>ppt_x</p:attrName>
                                        </p:attrNameLst>
                                      </p:cBhvr>
                                      <p:tavLst>
                                        <p:tav tm="0">
                                          <p:val>
                                            <p:strVal val="#ppt_x"/>
                                          </p:val>
                                        </p:tav>
                                        <p:tav tm="100000">
                                          <p:val>
                                            <p:strVal val="#ppt_x"/>
                                          </p:val>
                                        </p:tav>
                                      </p:tavLst>
                                    </p:anim>
                                    <p:anim calcmode="lin" valueType="num">
                                      <p:cBhvr>
                                        <p:cTn id="38" dur="2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05474" name="Picture 1"/>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228598" y="0"/>
            <a:ext cx="7102475"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cstate="screen">
            <a:lum bright="70000" contrast="-70000"/>
            <a:extLst>
              <a:ext uri="{28A0092B-C50C-407E-A947-70E740481C1C}">
                <a14:useLocalDpi xmlns:a14="http://schemas.microsoft.com/office/drawing/2010/main"/>
              </a:ext>
            </a:extLst>
          </a:blip>
          <a:srcRect/>
          <a:stretch/>
        </p:blipFill>
        <p:spPr bwMode="auto">
          <a:xfrm rot="379814">
            <a:off x="3833048" y="1164888"/>
            <a:ext cx="5340392" cy="685737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5475" name="Picture 4" descr="texas grow eat go logo learn and.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04005" y="3646941"/>
            <a:ext cx="2201863" cy="3211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892" name="Picture 4"/>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09603" y="3389950"/>
            <a:ext cx="2716979" cy="3291003"/>
          </a:xfrm>
          <a:prstGeom prst="rect">
            <a:avLst/>
          </a:prstGeom>
          <a:ln w="57150" cap="sq">
            <a:solidFill>
              <a:srgbClr val="009900"/>
            </a:solidFill>
            <a:miter lim="800000"/>
          </a:ln>
          <a:effectLst/>
          <a:extLst>
            <a:ext uri="{909E8E84-426E-40dd-AFC4-6F175D3DCCD1}">
              <a14:hiddenFill xmlns="" xmlns:a14="http://schemas.microsoft.com/office/drawing/2010/main">
                <a:solidFill>
                  <a:srgbClr val="FFFFFF"/>
                </a:solidFill>
              </a14:hiddenFill>
            </a:ext>
          </a:extLst>
        </p:spPr>
      </p:pic>
      <p:pic>
        <p:nvPicPr>
          <p:cNvPr id="165893"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471283" y="3389950"/>
            <a:ext cx="3262971" cy="2089707"/>
          </a:xfrm>
          <a:prstGeom prst="rect">
            <a:avLst/>
          </a:prstGeom>
          <a:ln w="57150" cap="sq">
            <a:solidFill>
              <a:srgbClr val="009900"/>
            </a:solidFill>
            <a:miter lim="800000"/>
          </a:ln>
          <a:effectLst/>
          <a:extLst>
            <a:ext uri="{909E8E84-426E-40dd-AFC4-6F175D3DCCD1}">
              <a14:hiddenFill xmlns="" xmlns:a14="http://schemas.microsoft.com/office/drawing/2010/main">
                <a:solidFill>
                  <a:srgbClr val="FFFFFF"/>
                </a:solidFill>
              </a14:hiddenFill>
            </a:ext>
          </a:extLst>
        </p:spPr>
      </p:pic>
      <p:pic>
        <p:nvPicPr>
          <p:cNvPr id="99334" name="Picture 2" descr="I:\External Drive Archive 2\desktop folders\AFRI\a stone.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175526" y="535125"/>
            <a:ext cx="3667125" cy="2247900"/>
          </a:xfrm>
          <a:prstGeom prst="rect">
            <a:avLst/>
          </a:prstGeom>
          <a:ln w="57150" cap="sq">
            <a:solidFill>
              <a:srgbClr val="009900"/>
            </a:solidFill>
            <a:miter lim="800000"/>
          </a:ln>
          <a:effectLst/>
          <a:extLst>
            <a:ext uri="{909E8E84-426E-40dd-AFC4-6F175D3DCCD1}">
              <a14:hiddenFill xmlns="" xmlns:a14="http://schemas.microsoft.com/office/drawing/2010/main">
                <a:solidFill>
                  <a:srgbClr val="FFFFFF"/>
                </a:solidFill>
              </a14:hiddenFill>
            </a:ext>
          </a:extLst>
        </p:spPr>
      </p:pic>
      <p:sp>
        <p:nvSpPr>
          <p:cNvPr id="7" name="TextBox 7"/>
          <p:cNvSpPr txBox="1">
            <a:spLocks noChangeArrowheads="1"/>
          </p:cNvSpPr>
          <p:nvPr/>
        </p:nvSpPr>
        <p:spPr bwMode="auto">
          <a:xfrm>
            <a:off x="152428" y="152456"/>
            <a:ext cx="3793331" cy="22800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3465" tIns="31730" rIns="63465" bIns="31730">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spcBef>
                <a:spcPct val="0"/>
              </a:spcBef>
              <a:buFontTx/>
              <a:buNone/>
              <a:defRPr/>
            </a:pPr>
            <a:r>
              <a:rPr lang="en-US" altLang="en-US" sz="3600" b="1" dirty="0" smtClean="0">
                <a:solidFill>
                  <a:srgbClr val="009900"/>
                </a:solidFill>
                <a:latin typeface="Arial" pitchFamily="34" charset="0"/>
                <a:cs typeface="Arial" pitchFamily="34" charset="0"/>
              </a:rPr>
              <a:t>Class makes 3 different stones for each crop growing:</a:t>
            </a:r>
          </a:p>
        </p:txBody>
      </p:sp>
      <p:sp>
        <p:nvSpPr>
          <p:cNvPr id="9" name="TextBox 7"/>
          <p:cNvSpPr txBox="1">
            <a:spLocks noChangeArrowheads="1"/>
          </p:cNvSpPr>
          <p:nvPr/>
        </p:nvSpPr>
        <p:spPr bwMode="auto">
          <a:xfrm>
            <a:off x="309603" y="2806873"/>
            <a:ext cx="2814625" cy="5719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3465" tIns="31730" rIns="63465" bIns="31730">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spcBef>
                <a:spcPct val="0"/>
              </a:spcBef>
              <a:buFontTx/>
              <a:buNone/>
              <a:defRPr/>
            </a:pPr>
            <a:r>
              <a:rPr lang="en-US" altLang="en-US" sz="3300" b="1" dirty="0">
                <a:solidFill>
                  <a:srgbClr val="FF9900"/>
                </a:solidFill>
                <a:effectLst>
                  <a:outerShdw blurRad="50800" dist="38100" dir="18900000" algn="bl" rotWithShape="0">
                    <a:prstClr val="black">
                      <a:alpha val="40000"/>
                    </a:prstClr>
                  </a:outerShdw>
                </a:effectLst>
                <a:latin typeface="Arial" pitchFamily="34" charset="0"/>
                <a:cs typeface="Arial" pitchFamily="34" charset="0"/>
              </a:rPr>
              <a:t>l</a:t>
            </a:r>
            <a:r>
              <a:rPr lang="en-US" altLang="en-US" sz="3300" b="1" dirty="0" smtClean="0">
                <a:solidFill>
                  <a:srgbClr val="FF9900"/>
                </a:solidFill>
                <a:effectLst>
                  <a:outerShdw blurRad="50800" dist="38100" dir="18900000" algn="bl" rotWithShape="0">
                    <a:prstClr val="black">
                      <a:alpha val="40000"/>
                    </a:prstClr>
                  </a:outerShdw>
                </a:effectLst>
                <a:latin typeface="Arial" pitchFamily="34" charset="0"/>
                <a:cs typeface="Arial" pitchFamily="34" charset="0"/>
              </a:rPr>
              <a:t>abel stone:</a:t>
            </a:r>
          </a:p>
        </p:txBody>
      </p:sp>
      <p:sp>
        <p:nvSpPr>
          <p:cNvPr id="10" name="TextBox 7"/>
          <p:cNvSpPr txBox="1">
            <a:spLocks noChangeArrowheads="1"/>
          </p:cNvSpPr>
          <p:nvPr/>
        </p:nvSpPr>
        <p:spPr bwMode="auto">
          <a:xfrm>
            <a:off x="5257800" y="56"/>
            <a:ext cx="3548064" cy="5719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3465" tIns="31730" rIns="63465" bIns="31730">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spcBef>
                <a:spcPct val="0"/>
              </a:spcBef>
              <a:buFontTx/>
              <a:buNone/>
              <a:defRPr/>
            </a:pPr>
            <a:r>
              <a:rPr lang="en-US" altLang="en-US" sz="3300" b="1" dirty="0">
                <a:solidFill>
                  <a:srgbClr val="FF9900"/>
                </a:solidFill>
                <a:effectLst>
                  <a:outerShdw blurRad="50800" dist="38100" dir="18900000" algn="bl" rotWithShape="0">
                    <a:prstClr val="black">
                      <a:alpha val="40000"/>
                    </a:prstClr>
                  </a:outerShdw>
                </a:effectLst>
                <a:latin typeface="Arial" pitchFamily="34" charset="0"/>
                <a:cs typeface="Arial" pitchFamily="34" charset="0"/>
              </a:rPr>
              <a:t>n</a:t>
            </a:r>
            <a:r>
              <a:rPr lang="en-US" altLang="en-US" sz="3300" b="1" dirty="0" smtClean="0">
                <a:solidFill>
                  <a:srgbClr val="FF9900"/>
                </a:solidFill>
                <a:effectLst>
                  <a:outerShdw blurRad="50800" dist="38100" dir="18900000" algn="bl" rotWithShape="0">
                    <a:prstClr val="black">
                      <a:alpha val="40000"/>
                    </a:prstClr>
                  </a:outerShdw>
                </a:effectLst>
                <a:latin typeface="Arial" pitchFamily="34" charset="0"/>
                <a:cs typeface="Arial" pitchFamily="34" charset="0"/>
              </a:rPr>
              <a:t>utrient stone:</a:t>
            </a:r>
          </a:p>
        </p:txBody>
      </p:sp>
      <p:sp>
        <p:nvSpPr>
          <p:cNvPr id="11" name="TextBox 7"/>
          <p:cNvSpPr txBox="1">
            <a:spLocks noChangeArrowheads="1"/>
          </p:cNvSpPr>
          <p:nvPr/>
        </p:nvSpPr>
        <p:spPr bwMode="auto">
          <a:xfrm>
            <a:off x="3328734" y="2832902"/>
            <a:ext cx="3548064" cy="5719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3465" tIns="31730" rIns="63465" bIns="31730">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spcBef>
                <a:spcPct val="0"/>
              </a:spcBef>
              <a:buFontTx/>
              <a:buNone/>
              <a:defRPr/>
            </a:pPr>
            <a:r>
              <a:rPr lang="en-US" altLang="en-US" sz="3300" b="1" dirty="0" smtClean="0">
                <a:solidFill>
                  <a:srgbClr val="FF9900"/>
                </a:solidFill>
                <a:effectLst>
                  <a:outerShdw blurRad="50800" dist="38100" dir="18900000" algn="bl" rotWithShape="0">
                    <a:prstClr val="black">
                      <a:alpha val="40000"/>
                    </a:prstClr>
                  </a:outerShdw>
                </a:effectLst>
                <a:latin typeface="Arial" pitchFamily="34" charset="0"/>
                <a:cs typeface="Arial" pitchFamily="34" charset="0"/>
              </a:rPr>
              <a:t>benefit stone:</a:t>
            </a:r>
          </a:p>
        </p:txBody>
      </p:sp>
      <p:pic>
        <p:nvPicPr>
          <p:cNvPr id="17410" name="Picture 2"/>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rot="417024">
            <a:off x="2145106" y="-184813"/>
            <a:ext cx="5516692" cy="725480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 name="TextBox 7"/>
          <p:cNvSpPr txBox="1">
            <a:spLocks noChangeArrowheads="1"/>
          </p:cNvSpPr>
          <p:nvPr/>
        </p:nvSpPr>
        <p:spPr bwMode="auto">
          <a:xfrm>
            <a:off x="-58390" y="141452"/>
            <a:ext cx="5468590" cy="2449348"/>
          </a:xfrm>
          <a:prstGeom prst="rect">
            <a:avLst/>
          </a:prstGeom>
          <a:solidFill>
            <a:srgbClr val="009900"/>
          </a:solidFill>
          <a:ln>
            <a:noFill/>
          </a:ln>
          <a:extLst/>
        </p:spPr>
        <p:txBody>
          <a:bodyPr wrap="square" lIns="63465" tIns="31730" rIns="63465" bIns="31730">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spcBef>
                <a:spcPct val="0"/>
              </a:spcBef>
              <a:buFontTx/>
              <a:buNone/>
              <a:defRPr/>
            </a:pPr>
            <a:endParaRPr lang="en-US" altLang="en-US" sz="900" dirty="0" smtClean="0">
              <a:solidFill>
                <a:schemeClr val="bg1">
                  <a:lumMod val="95000"/>
                </a:schemeClr>
              </a:solidFill>
              <a:latin typeface="Love Ya Like A Sister" panose="02000000000000000000" pitchFamily="2" charset="0"/>
              <a:cs typeface="Arial" pitchFamily="34" charset="0"/>
            </a:endParaRPr>
          </a:p>
          <a:p>
            <a:pPr>
              <a:spcBef>
                <a:spcPct val="0"/>
              </a:spcBef>
              <a:buFontTx/>
              <a:buNone/>
              <a:defRPr/>
            </a:pPr>
            <a:r>
              <a:rPr lang="en-US" altLang="en-US" sz="2800" dirty="0" smtClean="0">
                <a:solidFill>
                  <a:schemeClr val="bg1">
                    <a:lumMod val="95000"/>
                  </a:schemeClr>
                </a:solidFill>
                <a:latin typeface="Love Ya Like A Sister" panose="02000000000000000000" pitchFamily="2" charset="0"/>
                <a:cs typeface="Arial" pitchFamily="34" charset="0"/>
              </a:rPr>
              <a:t> a Quick &amp; Easy  </a:t>
            </a:r>
            <a:br>
              <a:rPr lang="en-US" altLang="en-US" sz="2800" dirty="0" smtClean="0">
                <a:solidFill>
                  <a:schemeClr val="bg1">
                    <a:lumMod val="95000"/>
                  </a:schemeClr>
                </a:solidFill>
                <a:latin typeface="Love Ya Like A Sister" panose="02000000000000000000" pitchFamily="2" charset="0"/>
                <a:cs typeface="Arial" pitchFamily="34" charset="0"/>
              </a:rPr>
            </a:br>
            <a:r>
              <a:rPr lang="en-US" altLang="en-US" sz="2800" dirty="0" smtClean="0">
                <a:solidFill>
                  <a:schemeClr val="bg1">
                    <a:lumMod val="95000"/>
                  </a:schemeClr>
                </a:solidFill>
                <a:latin typeface="Love Ya Like A Sister" panose="02000000000000000000" pitchFamily="2" charset="0"/>
                <a:cs typeface="Arial" pitchFamily="34" charset="0"/>
              </a:rPr>
              <a:t> option to stones/paint</a:t>
            </a:r>
            <a:r>
              <a:rPr lang="en-US" altLang="en-US" sz="3000" dirty="0" smtClean="0">
                <a:solidFill>
                  <a:schemeClr val="bg1">
                    <a:lumMod val="95000"/>
                  </a:schemeClr>
                </a:solidFill>
                <a:latin typeface="Love Ya Like A Sister" panose="02000000000000000000" pitchFamily="2" charset="0"/>
                <a:cs typeface="Arial" pitchFamily="34" charset="0"/>
              </a:rPr>
              <a:t>:</a:t>
            </a:r>
          </a:p>
          <a:p>
            <a:pPr>
              <a:spcBef>
                <a:spcPct val="0"/>
              </a:spcBef>
              <a:buFontTx/>
              <a:buNone/>
              <a:defRPr/>
            </a:pPr>
            <a:r>
              <a:rPr lang="en-US" altLang="en-US" sz="2000" b="1" dirty="0" smtClean="0">
                <a:solidFill>
                  <a:schemeClr val="bg1">
                    <a:lumMod val="95000"/>
                  </a:schemeClr>
                </a:solidFill>
                <a:latin typeface="Arial" pitchFamily="34" charset="0"/>
                <a:cs typeface="Arial" pitchFamily="34" charset="0"/>
              </a:rPr>
              <a:t> </a:t>
            </a:r>
            <a:br>
              <a:rPr lang="en-US" altLang="en-US" sz="2000" b="1" dirty="0" smtClean="0">
                <a:solidFill>
                  <a:schemeClr val="bg1">
                    <a:lumMod val="95000"/>
                  </a:schemeClr>
                </a:solidFill>
                <a:latin typeface="Arial" pitchFamily="34" charset="0"/>
                <a:cs typeface="Arial" pitchFamily="34" charset="0"/>
              </a:rPr>
            </a:br>
            <a:r>
              <a:rPr lang="en-US" altLang="en-US" sz="2000" b="1" dirty="0" smtClean="0">
                <a:solidFill>
                  <a:schemeClr val="bg1">
                    <a:lumMod val="95000"/>
                  </a:schemeClr>
                </a:solidFill>
                <a:latin typeface="Arial" pitchFamily="34" charset="0"/>
                <a:cs typeface="Arial" pitchFamily="34" charset="0"/>
              </a:rPr>
              <a:t>  </a:t>
            </a:r>
            <a:r>
              <a:rPr lang="en-US" altLang="en-US" sz="3200" b="1" dirty="0" smtClean="0">
                <a:solidFill>
                  <a:schemeClr val="bg1">
                    <a:lumMod val="95000"/>
                  </a:schemeClr>
                </a:solidFill>
                <a:latin typeface="Arial" pitchFamily="34" charset="0"/>
                <a:cs typeface="Arial" pitchFamily="34" charset="0"/>
              </a:rPr>
              <a:t>Use stir sticks and    </a:t>
            </a:r>
            <a:br>
              <a:rPr lang="en-US" altLang="en-US" sz="3200" b="1" dirty="0" smtClean="0">
                <a:solidFill>
                  <a:schemeClr val="bg1">
                    <a:lumMod val="95000"/>
                  </a:schemeClr>
                </a:solidFill>
                <a:latin typeface="Arial" pitchFamily="34" charset="0"/>
                <a:cs typeface="Arial" pitchFamily="34" charset="0"/>
              </a:rPr>
            </a:br>
            <a:r>
              <a:rPr lang="en-US" altLang="en-US" sz="3200" b="1" dirty="0" smtClean="0">
                <a:solidFill>
                  <a:schemeClr val="bg1">
                    <a:lumMod val="95000"/>
                  </a:schemeClr>
                </a:solidFill>
                <a:latin typeface="Arial" pitchFamily="34" charset="0"/>
                <a:cs typeface="Arial" pitchFamily="34" charset="0"/>
              </a:rPr>
              <a:t> permanent markers</a:t>
            </a:r>
          </a:p>
        </p:txBody>
      </p:sp>
      <p:cxnSp>
        <p:nvCxnSpPr>
          <p:cNvPr id="3" name="Straight Arrow Connector 2"/>
          <p:cNvCxnSpPr/>
          <p:nvPr/>
        </p:nvCxnSpPr>
        <p:spPr>
          <a:xfrm>
            <a:off x="4747844" y="2353494"/>
            <a:ext cx="662361" cy="2081309"/>
          </a:xfrm>
          <a:prstGeom prst="straightConnector1">
            <a:avLst/>
          </a:prstGeom>
          <a:ln w="317500">
            <a:solidFill>
              <a:srgbClr val="0099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23315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500"/>
                                        <p:tgtEl>
                                          <p:spTgt spid="17410"/>
                                        </p:tgtEl>
                                      </p:cBhvr>
                                    </p:animEffect>
                                    <p:anim calcmode="lin" valueType="num">
                                      <p:cBhvr>
                                        <p:cTn id="8" dur="500" fill="hold"/>
                                        <p:tgtEl>
                                          <p:spTgt spid="17410"/>
                                        </p:tgtEl>
                                        <p:attrNameLst>
                                          <p:attrName>ppt_x</p:attrName>
                                        </p:attrNameLst>
                                      </p:cBhvr>
                                      <p:tavLst>
                                        <p:tav tm="0">
                                          <p:val>
                                            <p:strVal val="#ppt_x"/>
                                          </p:val>
                                        </p:tav>
                                        <p:tav tm="100000">
                                          <p:val>
                                            <p:strVal val="#ppt_x"/>
                                          </p:val>
                                        </p:tav>
                                      </p:tavLst>
                                    </p:anim>
                                    <p:anim calcmode="lin" valueType="num">
                                      <p:cBhvr>
                                        <p:cTn id="9" dur="500" fill="hold"/>
                                        <p:tgtEl>
                                          <p:spTgt spid="174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07522"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8341"/>
            <a:ext cx="8667750" cy="79843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rot="448314">
            <a:off x="389688" y="2819447"/>
            <a:ext cx="8610600" cy="2649429"/>
          </a:xfrm>
          <a:prstGeom prst="rect">
            <a:avLst/>
          </a:prstGeom>
          <a:solidFill>
            <a:srgbClr val="009900"/>
          </a:solidFill>
        </p:spPr>
        <p:style>
          <a:lnRef idx="1">
            <a:schemeClr val="accent5"/>
          </a:lnRef>
          <a:fillRef idx="3">
            <a:schemeClr val="accent5"/>
          </a:fillRef>
          <a:effectRef idx="2">
            <a:schemeClr val="accent5"/>
          </a:effectRef>
          <a:fontRef idx="minor">
            <a:schemeClr val="lt1"/>
          </a:fontRef>
        </p:style>
        <p:txBody>
          <a:bodyPr wrap="square" lIns="63487" tIns="31743" rIns="63487" bIns="31743">
            <a:spAutoFit/>
          </a:bodyPr>
          <a:lstStyle/>
          <a:p>
            <a:pPr algn="ctr">
              <a:defRPr/>
            </a:pPr>
            <a:r>
              <a:rPr lang="en-US" sz="3200" b="1" i="1" dirty="0" smtClean="0">
                <a:solidFill>
                  <a:schemeClr val="bg1">
                    <a:lumMod val="95000"/>
                  </a:schemeClr>
                </a:solidFill>
                <a:effectLst>
                  <a:outerShdw blurRad="50800" dist="38100" dir="2700000" algn="tl" rotWithShape="0">
                    <a:prstClr val="black">
                      <a:alpha val="40000"/>
                    </a:prstClr>
                  </a:outerShdw>
                </a:effectLst>
              </a:rPr>
              <a:t>Evaluate</a:t>
            </a:r>
            <a:r>
              <a:rPr lang="en-US" sz="3200" b="1" dirty="0" smtClean="0">
                <a:solidFill>
                  <a:schemeClr val="bg1">
                    <a:lumMod val="95000"/>
                  </a:schemeClr>
                </a:solidFill>
                <a:effectLst>
                  <a:outerShdw blurRad="50800" dist="38100" dir="2700000" algn="tl" rotWithShape="0">
                    <a:prstClr val="black">
                      <a:alpha val="40000"/>
                    </a:prstClr>
                  </a:outerShdw>
                </a:effectLst>
              </a:rPr>
              <a:t> foods and </a:t>
            </a:r>
            <a:r>
              <a:rPr lang="en-US" sz="3200" b="1" i="1" dirty="0" smtClean="0">
                <a:solidFill>
                  <a:schemeClr val="bg1">
                    <a:lumMod val="95000"/>
                  </a:schemeClr>
                </a:solidFill>
                <a:effectLst>
                  <a:outerShdw blurRad="50800" dist="38100" dir="2700000" algn="tl" rotWithShape="0">
                    <a:prstClr val="black">
                      <a:alpha val="40000"/>
                    </a:prstClr>
                  </a:outerShdw>
                </a:effectLst>
              </a:rPr>
              <a:t>classify</a:t>
            </a:r>
            <a:r>
              <a:rPr lang="en-US" sz="3200" b="1" dirty="0" smtClean="0">
                <a:solidFill>
                  <a:schemeClr val="bg1">
                    <a:lumMod val="95000"/>
                  </a:schemeClr>
                </a:solidFill>
                <a:effectLst>
                  <a:outerShdw blurRad="50800" dist="38100" dir="2700000" algn="tl" rotWithShape="0">
                    <a:prstClr val="black">
                      <a:alpha val="40000"/>
                    </a:prstClr>
                  </a:outerShdw>
                </a:effectLst>
              </a:rPr>
              <a:t> based on amounts of:</a:t>
            </a:r>
          </a:p>
          <a:p>
            <a:pPr algn="ctr">
              <a:defRPr/>
            </a:pPr>
            <a:r>
              <a:rPr lang="en-US" sz="3200" dirty="0">
                <a:solidFill>
                  <a:srgbClr val="FFFF99"/>
                </a:solidFill>
              </a:rPr>
              <a:t>unhealthy fats, added sugars, and salt</a:t>
            </a:r>
            <a:endParaRPr lang="en-US" sz="3200" b="1" dirty="0" smtClean="0">
              <a:solidFill>
                <a:srgbClr val="FFFF99"/>
              </a:solidFill>
              <a:effectLst>
                <a:outerShdw blurRad="50800" dist="38100" dir="2700000" algn="tl" rotWithShape="0">
                  <a:prstClr val="black">
                    <a:alpha val="40000"/>
                  </a:prstClr>
                </a:outerShdw>
              </a:effectLst>
            </a:endParaRPr>
          </a:p>
          <a:p>
            <a:pPr>
              <a:defRPr/>
            </a:pPr>
            <a:r>
              <a:rPr lang="en-US" sz="2800" dirty="0" smtClean="0">
                <a:solidFill>
                  <a:schemeClr val="bg1">
                    <a:lumMod val="95000"/>
                  </a:schemeClr>
                </a:solidFill>
                <a:effectLst>
                  <a:outerShdw blurRad="50800" dist="38100" dir="2700000" algn="tl" rotWithShape="0">
                    <a:prstClr val="black">
                      <a:alpha val="40000"/>
                    </a:prstClr>
                  </a:outerShdw>
                </a:effectLst>
              </a:rPr>
              <a:t/>
            </a:r>
            <a:br>
              <a:rPr lang="en-US" sz="2800" dirty="0" smtClean="0">
                <a:solidFill>
                  <a:schemeClr val="bg1">
                    <a:lumMod val="95000"/>
                  </a:schemeClr>
                </a:solidFill>
                <a:effectLst>
                  <a:outerShdw blurRad="50800" dist="38100" dir="2700000" algn="tl" rotWithShape="0">
                    <a:prstClr val="black">
                      <a:alpha val="40000"/>
                    </a:prstClr>
                  </a:outerShdw>
                </a:effectLst>
              </a:rPr>
            </a:br>
            <a:r>
              <a:rPr lang="en-US" sz="2800" dirty="0" smtClean="0">
                <a:solidFill>
                  <a:schemeClr val="bg1">
                    <a:lumMod val="95000"/>
                  </a:schemeClr>
                </a:solidFill>
                <a:effectLst>
                  <a:outerShdw blurRad="50800" dist="38100" dir="2700000" algn="tl" rotWithShape="0">
                    <a:prstClr val="black">
                      <a:alpha val="40000"/>
                    </a:prstClr>
                  </a:outerShdw>
                </a:effectLst>
              </a:rPr>
              <a:t>	      </a:t>
            </a:r>
            <a:r>
              <a:rPr lang="en-US" sz="3800" b="1" dirty="0" smtClean="0">
                <a:solidFill>
                  <a:schemeClr val="bg1">
                    <a:lumMod val="95000"/>
                  </a:schemeClr>
                </a:solidFill>
                <a:effectLst>
                  <a:outerShdw blurRad="50800" dist="38100" dir="2700000" algn="tl" rotWithShape="0">
                    <a:prstClr val="black">
                      <a:alpha val="40000"/>
                    </a:prstClr>
                  </a:outerShdw>
                </a:effectLst>
              </a:rPr>
              <a:t>Whoa</a:t>
            </a:r>
            <a:r>
              <a:rPr lang="en-US" sz="3500" dirty="0" smtClean="0">
                <a:solidFill>
                  <a:schemeClr val="bg1">
                    <a:lumMod val="95000"/>
                  </a:schemeClr>
                </a:solidFill>
                <a:effectLst>
                  <a:outerShdw blurRad="50800" dist="38100" dir="2700000" algn="tl" rotWithShape="0">
                    <a:prstClr val="black">
                      <a:alpha val="40000"/>
                    </a:prstClr>
                  </a:outerShdw>
                </a:effectLst>
              </a:rPr>
              <a:t> foods – contain the most</a:t>
            </a:r>
          </a:p>
          <a:p>
            <a:pPr>
              <a:defRPr/>
            </a:pPr>
            <a:r>
              <a:rPr lang="en-US" sz="3500" dirty="0" smtClean="0">
                <a:solidFill>
                  <a:schemeClr val="bg1">
                    <a:lumMod val="95000"/>
                  </a:schemeClr>
                </a:solidFill>
                <a:effectLst>
                  <a:outerShdw blurRad="50800" dist="38100" dir="2700000" algn="tl" rotWithShape="0">
                    <a:prstClr val="black">
                      <a:alpha val="40000"/>
                    </a:prstClr>
                  </a:outerShdw>
                </a:effectLst>
              </a:rPr>
              <a:t>	</a:t>
            </a:r>
            <a:r>
              <a:rPr lang="en-US" sz="3500" dirty="0">
                <a:solidFill>
                  <a:schemeClr val="bg1">
                    <a:lumMod val="95000"/>
                  </a:schemeClr>
                </a:solidFill>
                <a:effectLst>
                  <a:outerShdw blurRad="50800" dist="38100" dir="2700000" algn="tl" rotWithShape="0">
                    <a:prstClr val="black">
                      <a:alpha val="40000"/>
                    </a:prstClr>
                  </a:outerShdw>
                </a:effectLst>
              </a:rPr>
              <a:t> </a:t>
            </a:r>
            <a:r>
              <a:rPr lang="en-US" sz="3500" dirty="0" smtClean="0">
                <a:solidFill>
                  <a:schemeClr val="bg1">
                    <a:lumMod val="95000"/>
                  </a:schemeClr>
                </a:solidFill>
                <a:effectLst>
                  <a:outerShdw blurRad="50800" dist="38100" dir="2700000" algn="tl" rotWithShape="0">
                    <a:prstClr val="black">
                      <a:alpha val="40000"/>
                    </a:prstClr>
                  </a:outerShdw>
                </a:effectLst>
              </a:rPr>
              <a:t>      </a:t>
            </a:r>
            <a:r>
              <a:rPr lang="en-US" sz="3800" b="1" dirty="0" smtClean="0">
                <a:solidFill>
                  <a:schemeClr val="bg1">
                    <a:lumMod val="95000"/>
                  </a:schemeClr>
                </a:solidFill>
                <a:effectLst>
                  <a:outerShdw blurRad="50800" dist="38100" dir="2700000" algn="tl" rotWithShape="0">
                    <a:prstClr val="black">
                      <a:alpha val="40000"/>
                    </a:prstClr>
                  </a:outerShdw>
                </a:effectLst>
              </a:rPr>
              <a:t>Go</a:t>
            </a:r>
            <a:r>
              <a:rPr lang="en-US" sz="3500" dirty="0" smtClean="0">
                <a:solidFill>
                  <a:schemeClr val="bg1">
                    <a:lumMod val="95000"/>
                  </a:schemeClr>
                </a:solidFill>
                <a:effectLst>
                  <a:outerShdw blurRad="50800" dist="38100" dir="2700000" algn="tl" rotWithShape="0">
                    <a:prstClr val="black">
                      <a:alpha val="40000"/>
                    </a:prstClr>
                  </a:outerShdw>
                </a:effectLst>
              </a:rPr>
              <a:t> foods – </a:t>
            </a:r>
            <a:r>
              <a:rPr lang="en-US" sz="3500" dirty="0">
                <a:solidFill>
                  <a:schemeClr val="bg1">
                    <a:lumMod val="95000"/>
                  </a:schemeClr>
                </a:solidFill>
                <a:effectLst>
                  <a:outerShdw blurRad="50800" dist="38100" dir="2700000" algn="tl" rotWithShape="0">
                    <a:prstClr val="black">
                      <a:alpha val="40000"/>
                    </a:prstClr>
                  </a:outerShdw>
                </a:effectLst>
              </a:rPr>
              <a:t>contain the </a:t>
            </a:r>
            <a:r>
              <a:rPr lang="en-US" sz="3500" dirty="0" smtClean="0">
                <a:solidFill>
                  <a:schemeClr val="bg1">
                    <a:lumMod val="95000"/>
                  </a:schemeClr>
                </a:solidFill>
                <a:effectLst>
                  <a:outerShdw blurRad="50800" dist="38100" dir="2700000" algn="tl" rotWithShape="0">
                    <a:prstClr val="black">
                      <a:alpha val="40000"/>
                    </a:prstClr>
                  </a:outerShdw>
                </a:effectLst>
              </a:rPr>
              <a:t>least</a:t>
            </a:r>
            <a:endParaRPr lang="en-US" sz="3500" dirty="0">
              <a:solidFill>
                <a:schemeClr val="bg1">
                  <a:lumMod val="95000"/>
                </a:schemeClr>
              </a:solidFill>
            </a:endParaRPr>
          </a:p>
        </p:txBody>
      </p:sp>
    </p:spTree>
    <p:extLst>
      <p:ext uri="{BB962C8B-B14F-4D97-AF65-F5344CB8AC3E}">
        <p14:creationId xmlns:p14="http://schemas.microsoft.com/office/powerpoint/2010/main" val="30907080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0225" y="-34159"/>
            <a:ext cx="8061325" cy="790455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Box 2"/>
          <p:cNvSpPr txBox="1"/>
          <p:nvPr/>
        </p:nvSpPr>
        <p:spPr>
          <a:xfrm>
            <a:off x="-228593" y="1142173"/>
            <a:ext cx="2320129" cy="2834095"/>
          </a:xfrm>
          <a:prstGeom prst="rect">
            <a:avLst/>
          </a:prstGeom>
          <a:noFill/>
        </p:spPr>
        <p:txBody>
          <a:bodyPr wrap="square" lIns="63487" tIns="31743" rIns="63487" bIns="31743">
            <a:spAutoFit/>
          </a:bodyPr>
          <a:lstStyle/>
          <a:p>
            <a:pPr algn="r">
              <a:defRPr/>
            </a:pPr>
            <a:r>
              <a:rPr lang="en-US" sz="3000" dirty="0" smtClean="0">
                <a:solidFill>
                  <a:srgbClr val="0000CC"/>
                </a:solidFill>
                <a:effectLst>
                  <a:outerShdw blurRad="50800" dist="38100" dir="2700000" algn="tl" rotWithShape="0">
                    <a:prstClr val="black">
                      <a:alpha val="40000"/>
                    </a:prstClr>
                  </a:outerShdw>
                </a:effectLst>
                <a:latin typeface="+mj-lt"/>
              </a:rPr>
              <a:t>Classification charts included to illustrate</a:t>
            </a:r>
            <a:br>
              <a:rPr lang="en-US" sz="3000" dirty="0" smtClean="0">
                <a:solidFill>
                  <a:srgbClr val="0000CC"/>
                </a:solidFill>
                <a:effectLst>
                  <a:outerShdw blurRad="50800" dist="38100" dir="2700000" algn="tl" rotWithShape="0">
                    <a:prstClr val="black">
                      <a:alpha val="40000"/>
                    </a:prstClr>
                  </a:outerShdw>
                </a:effectLst>
                <a:latin typeface="+mj-lt"/>
              </a:rPr>
            </a:br>
            <a:r>
              <a:rPr lang="en-US" sz="3000" dirty="0" smtClean="0">
                <a:solidFill>
                  <a:srgbClr val="0000CC"/>
                </a:solidFill>
                <a:effectLst>
                  <a:outerShdw blurRad="50800" dist="38100" dir="2700000" algn="tl" rotWithShape="0">
                    <a:prstClr val="black">
                      <a:alpha val="40000"/>
                    </a:prstClr>
                  </a:outerShdw>
                </a:effectLst>
                <a:latin typeface="+mj-lt"/>
              </a:rPr>
              <a:t>how foods are classified</a:t>
            </a:r>
            <a:endParaRPr lang="en-US" sz="3600" i="1" dirty="0">
              <a:solidFill>
                <a:srgbClr val="0000CC"/>
              </a:solidFill>
              <a:latin typeface="+mj-lt"/>
            </a:endParaRPr>
          </a:p>
        </p:txBody>
      </p:sp>
    </p:spTree>
    <p:extLst>
      <p:ext uri="{BB962C8B-B14F-4D97-AF65-F5344CB8AC3E}">
        <p14:creationId xmlns:p14="http://schemas.microsoft.com/office/powerpoint/2010/main" val="410538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sp>
        <p:nvSpPr>
          <p:cNvPr id="110594" name="Rectangle 9"/>
          <p:cNvSpPr>
            <a:spLocks noChangeArrowheads="1"/>
          </p:cNvSpPr>
          <p:nvPr/>
        </p:nvSpPr>
        <p:spPr bwMode="auto">
          <a:xfrm>
            <a:off x="5722938" y="2286000"/>
            <a:ext cx="881062" cy="2286000"/>
          </a:xfrm>
          <a:prstGeom prst="rect">
            <a:avLst/>
          </a:prstGeom>
          <a:solidFill>
            <a:schemeClr val="bg1"/>
          </a:solidFill>
          <a:ln w="9525" algn="ctr">
            <a:solidFill>
              <a:schemeClr val="bg1"/>
            </a:solidFill>
            <a:round/>
            <a:headEnd/>
            <a:tailEnd/>
          </a:ln>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pic>
        <p:nvPicPr>
          <p:cNvPr id="110595"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8003" y="-50365"/>
            <a:ext cx="7396163" cy="691872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10596" name="AutoShape 11" descr="https://tbrockhaus.files.wordpress.com/2013/02/orange540.jpg"/>
          <p:cNvSpPr>
            <a:spLocks noChangeAspect="1" noChangeArrowheads="1"/>
          </p:cNvSpPr>
          <p:nvPr/>
        </p:nvSpPr>
        <p:spPr bwMode="auto">
          <a:xfrm>
            <a:off x="4167188" y="-1457325"/>
            <a:ext cx="5143500" cy="3036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endParaRPr lang="en-US" altLang="en-US"/>
          </a:p>
        </p:txBody>
      </p:sp>
      <p:sp>
        <p:nvSpPr>
          <p:cNvPr id="110597" name="AutoShape 13" descr="https://tbrockhaus.files.wordpress.com/2013/02/orange540.jpg"/>
          <p:cNvSpPr>
            <a:spLocks noChangeAspect="1" noChangeArrowheads="1"/>
          </p:cNvSpPr>
          <p:nvPr/>
        </p:nvSpPr>
        <p:spPr bwMode="auto">
          <a:xfrm>
            <a:off x="4319588" y="-1343025"/>
            <a:ext cx="5143500" cy="3036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endParaRPr lang="en-US" altLang="en-US"/>
          </a:p>
        </p:txBody>
      </p:sp>
      <p:sp>
        <p:nvSpPr>
          <p:cNvPr id="110598" name="AutoShape 15" descr="https://tbrockhaus.files.wordpress.com/2013/02/orange540.jpg"/>
          <p:cNvSpPr>
            <a:spLocks noChangeAspect="1" noChangeArrowheads="1"/>
          </p:cNvSpPr>
          <p:nvPr/>
        </p:nvSpPr>
        <p:spPr bwMode="auto">
          <a:xfrm>
            <a:off x="4471988" y="-1228725"/>
            <a:ext cx="5143500" cy="3036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endParaRPr lang="en-US" altLang="en-US"/>
          </a:p>
        </p:txBody>
      </p:sp>
      <p:pic>
        <p:nvPicPr>
          <p:cNvPr id="102407" name="Picture 1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09394" y="623386"/>
            <a:ext cx="4011612" cy="23679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4" descr="texas grow eat go logo learn and.jpg"/>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2880" b="100000" l="0" r="100000">
                        <a14:foregroundMark x1="78764" y1="52433" x2="78764" y2="52433"/>
                        <a14:foregroundMark x1="96139" y1="54717" x2="96139" y2="54717"/>
                        <a14:foregroundMark x1="45174" y1="92453" x2="45174" y2="92453"/>
                        <a14:foregroundMark x1="44788" y1="96723" x2="44788" y2="96723"/>
                        <a14:foregroundMark x1="94723" y1="55511" x2="99228" y2="55511"/>
                        <a14:foregroundMark x1="94723" y1="78649" x2="94723" y2="78649"/>
                        <a14:foregroundMark x1="94723" y1="28600" x2="94723" y2="28600"/>
                        <a14:foregroundMark x1="87001" y1="28203" x2="87001" y2="28203"/>
                        <a14:foregroundMark x1="82497" y1="28600" x2="82497" y2="28600"/>
                        <a14:foregroundMark x1="73874" y1="29791" x2="73874" y2="29791"/>
                        <a14:foregroundMark x1="67053" y1="34757" x2="67053" y2="34757"/>
                        <a14:foregroundMark x1="36551" y1="19364" x2="36551" y2="19364"/>
                        <a14:foregroundMark x1="38867" y1="21251" x2="38867" y2="21251"/>
                        <a14:foregroundMark x1="62934" y1="6653" x2="62934" y2="6653"/>
                        <a14:foregroundMark x1="60618" y1="2880" x2="60618" y2="2880"/>
                        <a14:foregroundMark x1="48391" y1="39027" x2="48391" y2="39027"/>
                        <a14:foregroundMark x1="56113" y1="39027" x2="56113" y2="39027"/>
                        <a14:foregroundMark x1="53411" y1="41708" x2="53411" y2="41708"/>
                        <a14:foregroundMark x1="60618" y1="40119" x2="60618" y2="40119"/>
                        <a14:foregroundMark x1="63835" y1="40119" x2="63835" y2="40119"/>
                        <a14:foregroundMark x1="71557" y1="40516" x2="71557" y2="40516"/>
                        <a14:foregroundMark x1="71557" y1="45879" x2="71557" y2="45879"/>
                        <a14:foregroundMark x1="76963" y1="41708" x2="76963" y2="41708"/>
                        <a14:foregroundMark x1="82497" y1="41311" x2="82497" y2="41311"/>
                        <a14:foregroundMark x1="87902" y1="40914" x2="87902" y2="40914"/>
                        <a14:foregroundMark x1="94337" y1="42800" x2="94337" y2="42800"/>
                        <a14:foregroundMark x1="97040" y1="30189" x2="97040" y2="30189"/>
                        <a14:foregroundMark x1="97426" y1="34359" x2="97426" y2="34359"/>
                        <a14:foregroundMark x1="5663" y1="62463" x2="5663" y2="62463"/>
                        <a14:foregroundMark x1="6564" y1="58590" x2="6564" y2="58590"/>
                      </a14:backgroundRemoval>
                    </a14:imgEffect>
                  </a14:imgLayer>
                </a14:imgProps>
              </a:ext>
              <a:ext uri="{28A0092B-C50C-407E-A947-70E740481C1C}">
                <a14:useLocalDpi xmlns:a14="http://schemas.microsoft.com/office/drawing/2010/main"/>
              </a:ext>
            </a:extLst>
          </a:blip>
          <a:srcRect/>
          <a:stretch>
            <a:fillRect/>
          </a:stretch>
        </p:blipFill>
        <p:spPr bwMode="auto">
          <a:xfrm>
            <a:off x="7162800" y="4114801"/>
            <a:ext cx="1657456" cy="2281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08218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nodeType="withEffect">
                                  <p:stCondLst>
                                    <p:cond delay="0"/>
                                  </p:stCondLst>
                                  <p:childTnLst>
                                    <p:set>
                                      <p:cBhvr>
                                        <p:cTn id="6" dur="1" fill="hold">
                                          <p:stCondLst>
                                            <p:cond delay="0"/>
                                          </p:stCondLst>
                                        </p:cTn>
                                        <p:tgtEl>
                                          <p:spTgt spid="102407"/>
                                        </p:tgtEl>
                                        <p:attrNameLst>
                                          <p:attrName>style.visibility</p:attrName>
                                        </p:attrNameLst>
                                      </p:cBhvr>
                                      <p:to>
                                        <p:strVal val="visible"/>
                                      </p:to>
                                    </p:set>
                                    <p:anim calcmode="lin" valueType="num">
                                      <p:cBhvr additive="base">
                                        <p:cTn id="7" dur="500" fill="hold"/>
                                        <p:tgtEl>
                                          <p:spTgt spid="102407"/>
                                        </p:tgtEl>
                                        <p:attrNameLst>
                                          <p:attrName>ppt_x</p:attrName>
                                        </p:attrNameLst>
                                      </p:cBhvr>
                                      <p:tavLst>
                                        <p:tav tm="0">
                                          <p:val>
                                            <p:strVal val="1+#ppt_w/2"/>
                                          </p:val>
                                        </p:tav>
                                        <p:tav tm="100000">
                                          <p:val>
                                            <p:strVal val="#ppt_x"/>
                                          </p:val>
                                        </p:tav>
                                      </p:tavLst>
                                    </p:anim>
                                    <p:anim calcmode="lin" valueType="num">
                                      <p:cBhvr additive="base">
                                        <p:cTn id="8" dur="500" fill="hold"/>
                                        <p:tgtEl>
                                          <p:spTgt spid="10240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sp>
        <p:nvSpPr>
          <p:cNvPr id="112642" name="Rectangle 9"/>
          <p:cNvSpPr>
            <a:spLocks noChangeArrowheads="1"/>
          </p:cNvSpPr>
          <p:nvPr/>
        </p:nvSpPr>
        <p:spPr bwMode="auto">
          <a:xfrm>
            <a:off x="5722938" y="2286000"/>
            <a:ext cx="881062" cy="2286000"/>
          </a:xfrm>
          <a:prstGeom prst="rect">
            <a:avLst/>
          </a:prstGeom>
          <a:solidFill>
            <a:schemeClr val="bg1"/>
          </a:solidFill>
          <a:ln w="9525" algn="ctr">
            <a:solidFill>
              <a:schemeClr val="bg1"/>
            </a:solidFill>
            <a:round/>
            <a:headEnd/>
            <a:tailEnd/>
          </a:ln>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pic>
        <p:nvPicPr>
          <p:cNvPr id="112643" name="Picture 8" descr="texas grow eat go logo learn an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5" y="4038600"/>
            <a:ext cx="1947863"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4" name="AutoShape 15" descr="https://tbrockhaus.files.wordpress.com/2013/02/orange540.jpg"/>
          <p:cNvSpPr>
            <a:spLocks noChangeAspect="1" noChangeArrowheads="1"/>
          </p:cNvSpPr>
          <p:nvPr/>
        </p:nvSpPr>
        <p:spPr bwMode="auto">
          <a:xfrm>
            <a:off x="4471988" y="-1228725"/>
            <a:ext cx="5143500" cy="3036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endParaRPr lang="en-US" altLang="en-US"/>
          </a:p>
        </p:txBody>
      </p:sp>
      <p:pic>
        <p:nvPicPr>
          <p:cNvPr id="112645"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 y="495300"/>
            <a:ext cx="5661026" cy="5867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430"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 y="1194200"/>
            <a:ext cx="1255713" cy="4905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8114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3430"/>
                                        </p:tgtEl>
                                        <p:attrNameLst>
                                          <p:attrName>style.visibility</p:attrName>
                                        </p:attrNameLst>
                                      </p:cBhvr>
                                      <p:to>
                                        <p:strVal val="visible"/>
                                      </p:to>
                                    </p:set>
                                    <p:animEffect transition="in" filter="wipe(down)">
                                      <p:cBhvr>
                                        <p:cTn id="7" dur="500"/>
                                        <p:tgtEl>
                                          <p:spTgt spid="103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14690"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17754" y="0"/>
            <a:ext cx="7026275"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14691" name="AutoShape 11" descr="https://tbrockhaus.files.wordpress.com/2013/02/orange540.jpg"/>
          <p:cNvSpPr>
            <a:spLocks noChangeAspect="1" noChangeArrowheads="1"/>
          </p:cNvSpPr>
          <p:nvPr/>
        </p:nvSpPr>
        <p:spPr bwMode="auto">
          <a:xfrm>
            <a:off x="4167188" y="-1457325"/>
            <a:ext cx="5143500" cy="3036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endParaRPr lang="en-US" altLang="en-US"/>
          </a:p>
        </p:txBody>
      </p:sp>
      <p:sp>
        <p:nvSpPr>
          <p:cNvPr id="114692" name="AutoShape 13" descr="https://tbrockhaus.files.wordpress.com/2013/02/orange540.jpg"/>
          <p:cNvSpPr>
            <a:spLocks noChangeAspect="1" noChangeArrowheads="1"/>
          </p:cNvSpPr>
          <p:nvPr/>
        </p:nvSpPr>
        <p:spPr bwMode="auto">
          <a:xfrm>
            <a:off x="4319588" y="-1343025"/>
            <a:ext cx="5143500" cy="3036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endParaRPr lang="en-US" altLang="en-US"/>
          </a:p>
        </p:txBody>
      </p:sp>
      <p:sp>
        <p:nvSpPr>
          <p:cNvPr id="114693" name="AutoShape 15" descr="https://tbrockhaus.files.wordpress.com/2013/02/orange540.jpg"/>
          <p:cNvSpPr>
            <a:spLocks noChangeAspect="1" noChangeArrowheads="1"/>
          </p:cNvSpPr>
          <p:nvPr/>
        </p:nvSpPr>
        <p:spPr bwMode="auto">
          <a:xfrm>
            <a:off x="4471988" y="-1228725"/>
            <a:ext cx="5143500" cy="3036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endParaRPr lang="en-US" altLang="en-US"/>
          </a:p>
        </p:txBody>
      </p:sp>
      <p:pic>
        <p:nvPicPr>
          <p:cNvPr id="598021"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731458">
            <a:off x="1665288" y="1602581"/>
            <a:ext cx="7512050" cy="36528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6875" name="Picture 0" descr="my plate.jpg"/>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4205" y="175023"/>
            <a:ext cx="1947863" cy="155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2" name="Object 1"/>
          <p:cNvGraphicFramePr>
            <a:graphicFrameLocks noChangeAspect="1"/>
          </p:cNvGraphicFramePr>
          <p:nvPr/>
        </p:nvGraphicFramePr>
        <p:xfrm>
          <a:off x="782644" y="1893094"/>
          <a:ext cx="1876425" cy="1576388"/>
        </p:xfrm>
        <a:graphic>
          <a:graphicData uri="http://schemas.openxmlformats.org/presentationml/2006/ole">
            <mc:AlternateContent xmlns:mc="http://schemas.openxmlformats.org/markup-compatibility/2006">
              <mc:Choice xmlns:v="urn:schemas-microsoft-com:vml" Requires="v">
                <p:oleObj spid="_x0000_s1114" name="Image" r:id="rId7" imgW="3657600" imgH="2743200" progId="Photoshop.Image.11">
                  <p:embed/>
                </p:oleObj>
              </mc:Choice>
              <mc:Fallback>
                <p:oleObj name="Image" r:id="rId7" imgW="3657600" imgH="2743200" progId="Photoshop.Image.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2644" y="1893094"/>
                        <a:ext cx="1876425" cy="157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16" name="TextBox 15"/>
          <p:cNvSpPr txBox="1"/>
          <p:nvPr/>
        </p:nvSpPr>
        <p:spPr>
          <a:xfrm>
            <a:off x="85754" y="3133725"/>
            <a:ext cx="2944813" cy="1695322"/>
          </a:xfrm>
          <a:prstGeom prst="rect">
            <a:avLst/>
          </a:prstGeom>
          <a:noFill/>
        </p:spPr>
        <p:txBody>
          <a:bodyPr lIns="63487" tIns="31743" rIns="63487" bIns="31743">
            <a:spAutoFit/>
          </a:bodyPr>
          <a:lstStyle/>
          <a:p>
            <a:pPr algn="ctr">
              <a:defRPr/>
            </a:pPr>
            <a:r>
              <a:rPr lang="en-US" sz="5300" b="1" dirty="0">
                <a:solidFill>
                  <a:schemeClr val="accent6">
                    <a:lumMod val="60000"/>
                    <a:lumOff val="40000"/>
                  </a:schemeClr>
                </a:solidFill>
                <a:effectLst>
                  <a:outerShdw blurRad="50800" dist="38100" dir="2700000" algn="tl" rotWithShape="0">
                    <a:prstClr val="black">
                      <a:alpha val="40000"/>
                    </a:prstClr>
                  </a:outerShdw>
                </a:effectLst>
                <a:latin typeface="Love Ya Like A Sister" panose="02000000000000000000" pitchFamily="2" charset="0"/>
              </a:rPr>
              <a:t/>
            </a:r>
            <a:br>
              <a:rPr lang="en-US" sz="5300" b="1" dirty="0">
                <a:solidFill>
                  <a:schemeClr val="accent6">
                    <a:lumMod val="60000"/>
                    <a:lumOff val="40000"/>
                  </a:schemeClr>
                </a:solidFill>
                <a:effectLst>
                  <a:outerShdw blurRad="50800" dist="38100" dir="2700000" algn="tl" rotWithShape="0">
                    <a:prstClr val="black">
                      <a:alpha val="40000"/>
                    </a:prstClr>
                  </a:outerShdw>
                </a:effectLst>
                <a:latin typeface="Love Ya Like A Sister" panose="02000000000000000000" pitchFamily="2" charset="0"/>
              </a:rPr>
            </a:br>
            <a:r>
              <a:rPr lang="en-US" sz="5300" b="1" dirty="0">
                <a:solidFill>
                  <a:schemeClr val="accent6">
                    <a:lumMod val="60000"/>
                    <a:lumOff val="40000"/>
                  </a:schemeClr>
                </a:solidFill>
                <a:effectLst>
                  <a:outerShdw blurRad="50800" dist="38100" dir="2700000" algn="tl" rotWithShape="0">
                    <a:prstClr val="black">
                      <a:alpha val="40000"/>
                    </a:prstClr>
                  </a:outerShdw>
                </a:effectLst>
                <a:latin typeface="Love Ya Like A Sister" panose="02000000000000000000" pitchFamily="2" charset="0"/>
              </a:rPr>
              <a:t>GO = 0</a:t>
            </a:r>
          </a:p>
        </p:txBody>
      </p:sp>
    </p:spTree>
    <p:extLst>
      <p:ext uri="{BB962C8B-B14F-4D97-AF65-F5344CB8AC3E}">
        <p14:creationId xmlns:p14="http://schemas.microsoft.com/office/powerpoint/2010/main" val="7386668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98021"/>
                                        </p:tgtEl>
                                        <p:attrNameLst>
                                          <p:attrName>style.visibility</p:attrName>
                                        </p:attrNameLst>
                                      </p:cBhvr>
                                      <p:to>
                                        <p:strVal val="visible"/>
                                      </p:to>
                                    </p:set>
                                    <p:anim calcmode="lin" valueType="num">
                                      <p:cBhvr additive="base">
                                        <p:cTn id="7" dur="10" fill="hold"/>
                                        <p:tgtEl>
                                          <p:spTgt spid="598021"/>
                                        </p:tgtEl>
                                        <p:attrNameLst>
                                          <p:attrName>ppt_x</p:attrName>
                                        </p:attrNameLst>
                                      </p:cBhvr>
                                      <p:tavLst>
                                        <p:tav tm="0">
                                          <p:val>
                                            <p:strVal val="#ppt_x"/>
                                          </p:val>
                                        </p:tav>
                                        <p:tav tm="100000">
                                          <p:val>
                                            <p:strVal val="#ppt_x"/>
                                          </p:val>
                                        </p:tav>
                                      </p:tavLst>
                                    </p:anim>
                                    <p:anim calcmode="lin" valueType="num">
                                      <p:cBhvr additive="base">
                                        <p:cTn id="8" dur="10" fill="hold"/>
                                        <p:tgtEl>
                                          <p:spTgt spid="59802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6875"/>
                                        </p:tgtEl>
                                        <p:attrNameLst>
                                          <p:attrName>style.visibility</p:attrName>
                                        </p:attrNameLst>
                                      </p:cBhvr>
                                      <p:to>
                                        <p:strVal val="visible"/>
                                      </p:to>
                                    </p:set>
                                    <p:anim calcmode="lin" valueType="num">
                                      <p:cBhvr additive="base">
                                        <p:cTn id="13" dur="500" fill="hold"/>
                                        <p:tgtEl>
                                          <p:spTgt spid="36875"/>
                                        </p:tgtEl>
                                        <p:attrNameLst>
                                          <p:attrName>ppt_x</p:attrName>
                                        </p:attrNameLst>
                                      </p:cBhvr>
                                      <p:tavLst>
                                        <p:tav tm="0">
                                          <p:val>
                                            <p:strVal val="#ppt_x"/>
                                          </p:val>
                                        </p:tav>
                                        <p:tav tm="100000">
                                          <p:val>
                                            <p:strVal val="#ppt_x"/>
                                          </p:val>
                                        </p:tav>
                                      </p:tavLst>
                                    </p:anim>
                                    <p:anim calcmode="lin" valueType="num">
                                      <p:cBhvr additive="base">
                                        <p:cTn id="14" dur="500" fill="hold"/>
                                        <p:tgtEl>
                                          <p:spTgt spid="3687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18786"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860"/>
            <a:ext cx="7081838" cy="68401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7892" name="Picture 33" descr="apple selection tast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86326" y="2332435"/>
            <a:ext cx="4233863" cy="182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4" name="Picture 6" descr="apple selection  visual.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60915" y="342956"/>
            <a:ext cx="4359275" cy="1471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3" name="Picture 296" descr="apple chalkboard cropped.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66801" y="4156472"/>
            <a:ext cx="4214813" cy="270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4" descr="texas grow eat go logo learn and.jpg"/>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2880" b="100000" l="0" r="100000">
                        <a14:foregroundMark x1="78764" y1="52433" x2="78764" y2="52433"/>
                        <a14:foregroundMark x1="96139" y1="54717" x2="96139" y2="54717"/>
                        <a14:foregroundMark x1="45174" y1="92453" x2="45174" y2="92453"/>
                        <a14:foregroundMark x1="44788" y1="96723" x2="44788" y2="96723"/>
                        <a14:foregroundMark x1="94723" y1="55511" x2="99228" y2="55511"/>
                        <a14:foregroundMark x1="94723" y1="78649" x2="94723" y2="78649"/>
                        <a14:foregroundMark x1="94723" y1="28600" x2="94723" y2="28600"/>
                        <a14:foregroundMark x1="87001" y1="28203" x2="87001" y2="28203"/>
                        <a14:foregroundMark x1="82497" y1="28600" x2="82497" y2="28600"/>
                        <a14:foregroundMark x1="73874" y1="29791" x2="73874" y2="29791"/>
                        <a14:foregroundMark x1="67053" y1="34757" x2="67053" y2="34757"/>
                        <a14:foregroundMark x1="36551" y1="19364" x2="36551" y2="19364"/>
                        <a14:foregroundMark x1="38867" y1="21251" x2="38867" y2="21251"/>
                        <a14:foregroundMark x1="62934" y1="6653" x2="62934" y2="6653"/>
                        <a14:foregroundMark x1="60618" y1="2880" x2="60618" y2="2880"/>
                        <a14:foregroundMark x1="48391" y1="39027" x2="48391" y2="39027"/>
                        <a14:foregroundMark x1="56113" y1="39027" x2="56113" y2="39027"/>
                        <a14:foregroundMark x1="53411" y1="41708" x2="53411" y2="41708"/>
                        <a14:foregroundMark x1="60618" y1="40119" x2="60618" y2="40119"/>
                        <a14:foregroundMark x1="63835" y1="40119" x2="63835" y2="40119"/>
                        <a14:foregroundMark x1="71557" y1="40516" x2="71557" y2="40516"/>
                        <a14:foregroundMark x1="71557" y1="45879" x2="71557" y2="45879"/>
                        <a14:foregroundMark x1="76963" y1="41708" x2="76963" y2="41708"/>
                        <a14:foregroundMark x1="82497" y1="41311" x2="82497" y2="41311"/>
                        <a14:foregroundMark x1="87902" y1="40914" x2="87902" y2="40914"/>
                        <a14:foregroundMark x1="94337" y1="42800" x2="94337" y2="42800"/>
                        <a14:foregroundMark x1="97040" y1="30189" x2="97040" y2="30189"/>
                        <a14:foregroundMark x1="97426" y1="34359" x2="97426" y2="34359"/>
                        <a14:foregroundMark x1="5663" y1="62463" x2="5663" y2="62463"/>
                        <a14:foregroundMark x1="6564" y1="58590" x2="6564" y2="58590"/>
                      </a14:backgroundRemoval>
                    </a14:imgEffect>
                  </a14:imgLayer>
                </a14:imgProps>
              </a:ext>
              <a:ext uri="{28A0092B-C50C-407E-A947-70E740481C1C}">
                <a14:useLocalDpi xmlns:a14="http://schemas.microsoft.com/office/drawing/2010/main"/>
              </a:ext>
            </a:extLst>
          </a:blip>
          <a:srcRect/>
          <a:stretch>
            <a:fillRect/>
          </a:stretch>
        </p:blipFill>
        <p:spPr bwMode="auto">
          <a:xfrm>
            <a:off x="7315200" y="4617549"/>
            <a:ext cx="1505056" cy="1778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75250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ppt_x"/>
                                          </p:val>
                                        </p:tav>
                                        <p:tav tm="100000">
                                          <p:val>
                                            <p:strVal val="#ppt_x"/>
                                          </p:val>
                                        </p:tav>
                                      </p:tavLst>
                                    </p:anim>
                                    <p:anim calcmode="lin" valueType="num">
                                      <p:cBhvr additive="base">
                                        <p:cTn id="8" dur="500" fill="hold"/>
                                        <p:tgtEl>
                                          <p:spTgt spid="3789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894"/>
                                        </p:tgtEl>
                                        <p:attrNameLst>
                                          <p:attrName>style.visibility</p:attrName>
                                        </p:attrNameLst>
                                      </p:cBhvr>
                                      <p:to>
                                        <p:strVal val="visible"/>
                                      </p:to>
                                    </p:set>
                                    <p:anim calcmode="lin" valueType="num">
                                      <p:cBhvr additive="base">
                                        <p:cTn id="11" dur="500" fill="hold"/>
                                        <p:tgtEl>
                                          <p:spTgt spid="37894"/>
                                        </p:tgtEl>
                                        <p:attrNameLst>
                                          <p:attrName>ppt_x</p:attrName>
                                        </p:attrNameLst>
                                      </p:cBhvr>
                                      <p:tavLst>
                                        <p:tav tm="0">
                                          <p:val>
                                            <p:strVal val="#ppt_x"/>
                                          </p:val>
                                        </p:tav>
                                        <p:tav tm="100000">
                                          <p:val>
                                            <p:strVal val="#ppt_x"/>
                                          </p:val>
                                        </p:tav>
                                      </p:tavLst>
                                    </p:anim>
                                    <p:anim calcmode="lin" valueType="num">
                                      <p:cBhvr additive="base">
                                        <p:cTn id="12" dur="500" fill="hold"/>
                                        <p:tgtEl>
                                          <p:spTgt spid="3789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7893"/>
                                        </p:tgtEl>
                                        <p:attrNameLst>
                                          <p:attrName>style.visibility</p:attrName>
                                        </p:attrNameLst>
                                      </p:cBhvr>
                                      <p:to>
                                        <p:strVal val="visible"/>
                                      </p:to>
                                    </p:set>
                                    <p:anim calcmode="lin" valueType="num">
                                      <p:cBhvr additive="base">
                                        <p:cTn id="17" dur="500" fill="hold"/>
                                        <p:tgtEl>
                                          <p:spTgt spid="37893"/>
                                        </p:tgtEl>
                                        <p:attrNameLst>
                                          <p:attrName>ppt_x</p:attrName>
                                        </p:attrNameLst>
                                      </p:cBhvr>
                                      <p:tavLst>
                                        <p:tav tm="0">
                                          <p:val>
                                            <p:strVal val="#ppt_x"/>
                                          </p:val>
                                        </p:tav>
                                        <p:tav tm="100000">
                                          <p:val>
                                            <p:strVal val="#ppt_x"/>
                                          </p:val>
                                        </p:tav>
                                      </p:tavLst>
                                    </p:anim>
                                    <p:anim calcmode="lin" valueType="num">
                                      <p:cBhvr additive="base">
                                        <p:cTn id="18" dur="500" fill="hold"/>
                                        <p:tgtEl>
                                          <p:spTgt spid="378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3" name="Picture 12" descr="paper chain.jpg"/>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7453918">
            <a:off x="5700912" y="-22820"/>
            <a:ext cx="3658790" cy="433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522" name="Picture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3188" y="0"/>
            <a:ext cx="7516812" cy="679251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 name="Picture 14" descr="paper chain.jp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6664848">
            <a:off x="4319616" y="-1922859"/>
            <a:ext cx="1871663" cy="458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7" name="AutoShape 8" descr="https://encrypted-tbn1.gstatic.com/images?q=tbn:ANd9GcTEerxRu1WAAzdNV0zujiJ3WUQqSuyXOozFAaRmgWsE720vCdOf"/>
          <p:cNvSpPr>
            <a:spLocks noChangeAspect="1" noChangeArrowheads="1"/>
          </p:cNvSpPr>
          <p:nvPr/>
        </p:nvSpPr>
        <p:spPr bwMode="auto">
          <a:xfrm>
            <a:off x="4414838" y="-839391"/>
            <a:ext cx="2328862" cy="1743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
        <p:nvSpPr>
          <p:cNvPr id="120838" name="AutoShape 10" descr="https://encrypted-tbn1.gstatic.com/images?q=tbn:ANd9GcTEerxRu1WAAzdNV0zujiJ3WUQqSuyXOozFAaRmgWsE720vCdOf"/>
          <p:cNvSpPr>
            <a:spLocks noChangeAspect="1" noChangeArrowheads="1"/>
          </p:cNvSpPr>
          <p:nvPr/>
        </p:nvSpPr>
        <p:spPr bwMode="auto">
          <a:xfrm>
            <a:off x="4551364" y="-686991"/>
            <a:ext cx="2327275" cy="1743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
        <p:nvSpPr>
          <p:cNvPr id="120839" name="AutoShape 16" descr="https://encrypted-tbn3.gstatic.com/images?q=tbn:ANd9GcSeI5LOeXEGyHGwovW2NCuscWmgacIXDqU_ZwQJVZMIiup9bbKL"/>
          <p:cNvSpPr>
            <a:spLocks noChangeAspect="1" noChangeArrowheads="1"/>
          </p:cNvSpPr>
          <p:nvPr/>
        </p:nvSpPr>
        <p:spPr bwMode="auto">
          <a:xfrm>
            <a:off x="4403725" y="-900113"/>
            <a:ext cx="2184400" cy="186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
        <p:nvSpPr>
          <p:cNvPr id="120840" name="AutoShape 18" descr="https://encrypted-tbn3.gstatic.com/images?q=tbn:ANd9GcSeI5LOeXEGyHGwovW2NCuscWmgacIXDqU_ZwQJVZMIiup9bbKL"/>
          <p:cNvSpPr>
            <a:spLocks noChangeAspect="1" noChangeArrowheads="1"/>
          </p:cNvSpPr>
          <p:nvPr/>
        </p:nvSpPr>
        <p:spPr bwMode="auto">
          <a:xfrm>
            <a:off x="4540250" y="-747713"/>
            <a:ext cx="2184400" cy="186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
        <p:nvSpPr>
          <p:cNvPr id="120841" name="AutoShape 20" descr="https://encrypted-tbn0.gstatic.com/images?q=tbn:ANd9GcSMmVFZXqlWuMCa-4siNDjiWYr-TaWEltxlkTmUu03SxwYSqubOzg"/>
          <p:cNvSpPr>
            <a:spLocks noChangeAspect="1" noChangeArrowheads="1"/>
          </p:cNvSpPr>
          <p:nvPr/>
        </p:nvSpPr>
        <p:spPr bwMode="auto">
          <a:xfrm>
            <a:off x="4406900" y="-890588"/>
            <a:ext cx="2192338"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
        <p:nvSpPr>
          <p:cNvPr id="120842" name="AutoShape 22" descr="https://encrypted-tbn0.gstatic.com/images?q=tbn:ANd9GcSMmVFZXqlWuMCa-4siNDjiWYr-TaWEltxlkTmUu03SxwYSqubOzg"/>
          <p:cNvSpPr>
            <a:spLocks noChangeAspect="1" noChangeArrowheads="1"/>
          </p:cNvSpPr>
          <p:nvPr/>
        </p:nvSpPr>
        <p:spPr bwMode="auto">
          <a:xfrm>
            <a:off x="4541839" y="-738188"/>
            <a:ext cx="219392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
        <p:nvSpPr>
          <p:cNvPr id="120843" name="AutoShape 24" descr="https://encrypted-tbn0.gstatic.com/images?q=tbn:ANd9GcSpadiEgjBNTRQgepnQ0ZEU1-qSX0-5pK5CaFnCSfnk5vwKJ1XRpw"/>
          <p:cNvSpPr>
            <a:spLocks noChangeAspect="1" noChangeArrowheads="1"/>
          </p:cNvSpPr>
          <p:nvPr/>
        </p:nvSpPr>
        <p:spPr bwMode="auto">
          <a:xfrm>
            <a:off x="4405313" y="-894160"/>
            <a:ext cx="2201862" cy="1847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
        <p:nvSpPr>
          <p:cNvPr id="120844" name="AutoShape 26" descr="https://encrypted-tbn0.gstatic.com/images?q=tbn:ANd9GcSpadiEgjBNTRQgepnQ0ZEU1-qSX0-5pK5CaFnCSfnk5vwKJ1XRpw"/>
          <p:cNvSpPr>
            <a:spLocks noChangeAspect="1" noChangeArrowheads="1"/>
          </p:cNvSpPr>
          <p:nvPr/>
        </p:nvSpPr>
        <p:spPr bwMode="auto">
          <a:xfrm>
            <a:off x="4540253" y="-741760"/>
            <a:ext cx="2201863" cy="1847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pic>
        <p:nvPicPr>
          <p:cNvPr id="120845" name="Picture 1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605177">
            <a:off x="4575204" y="3960019"/>
            <a:ext cx="3998913" cy="29753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0846" name="Picture 13" descr="boy carrot.jpg"/>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0675833" flipH="1">
            <a:off x="1030317" y="5242378"/>
            <a:ext cx="2192337" cy="176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25379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25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22882"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767" y="-85725"/>
            <a:ext cx="7469187" cy="715684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2883" name="Picture 4" descr="texas grow eat go logo learn and.jpg"/>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04005" y="3646941"/>
            <a:ext cx="2201863" cy="3211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55"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797533">
            <a:off x="3875088" y="3555207"/>
            <a:ext cx="3057525" cy="33944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5" descr="potato map.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43000" y="108347"/>
            <a:ext cx="5715000" cy="33230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886" name="Picture 5"/>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977336">
            <a:off x="5667404" y="650875"/>
            <a:ext cx="3971925" cy="273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9118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4755"/>
                                        </p:tgtEl>
                                        <p:attrNameLst>
                                          <p:attrName>style.visibility</p:attrName>
                                        </p:attrNameLst>
                                      </p:cBhvr>
                                      <p:to>
                                        <p:strVal val="visible"/>
                                      </p:to>
                                    </p:set>
                                    <p:anim calcmode="lin" valueType="num">
                                      <p:cBhvr additive="base">
                                        <p:cTn id="7" dur="250" fill="hold"/>
                                        <p:tgtEl>
                                          <p:spTgt spid="74755"/>
                                        </p:tgtEl>
                                        <p:attrNameLst>
                                          <p:attrName>ppt_x</p:attrName>
                                        </p:attrNameLst>
                                      </p:cBhvr>
                                      <p:tavLst>
                                        <p:tav tm="0">
                                          <p:val>
                                            <p:strVal val="#ppt_x"/>
                                          </p:val>
                                        </p:tav>
                                        <p:tav tm="100000">
                                          <p:val>
                                            <p:strVal val="#ppt_x"/>
                                          </p:val>
                                        </p:tav>
                                      </p:tavLst>
                                    </p:anim>
                                    <p:anim calcmode="lin" valueType="num">
                                      <p:cBhvr additive="base">
                                        <p:cTn id="8" dur="250" fill="hold"/>
                                        <p:tgtEl>
                                          <p:spTgt spid="7475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7"/>
          <p:cNvSpPr txBox="1">
            <a:spLocks noChangeArrowheads="1"/>
          </p:cNvSpPr>
          <p:nvPr/>
        </p:nvSpPr>
        <p:spPr bwMode="auto">
          <a:xfrm>
            <a:off x="228600" y="0"/>
            <a:ext cx="255704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4400" b="1" dirty="0" smtClean="0">
                <a:solidFill>
                  <a:srgbClr val="F47E1C"/>
                </a:solidFill>
                <a:latin typeface="+mj-lt"/>
              </a:rPr>
              <a:t>Relevance</a:t>
            </a:r>
            <a:endParaRPr lang="en-US" sz="4400" b="1" dirty="0">
              <a:solidFill>
                <a:srgbClr val="F47E1C"/>
              </a:solidFill>
              <a:latin typeface="+mj-lt"/>
            </a:endParaRPr>
          </a:p>
        </p:txBody>
      </p:sp>
      <p:sp>
        <p:nvSpPr>
          <p:cNvPr id="4" name="Content Placeholder 2"/>
          <p:cNvSpPr>
            <a:spLocks noGrp="1"/>
          </p:cNvSpPr>
          <p:nvPr>
            <p:ph type="body" sz="half" idx="4294967295"/>
          </p:nvPr>
        </p:nvSpPr>
        <p:spPr>
          <a:xfrm>
            <a:off x="135732" y="769442"/>
            <a:ext cx="8168014" cy="5707063"/>
          </a:xfrm>
        </p:spPr>
        <p:txBody>
          <a:bodyPr>
            <a:noAutofit/>
          </a:bodyPr>
          <a:lstStyle/>
          <a:p>
            <a:pPr>
              <a:buFont typeface="Wingdings" panose="05000000000000000000" pitchFamily="2" charset="2"/>
              <a:buChar char="§"/>
            </a:pPr>
            <a:r>
              <a:rPr lang="en-US" sz="2400" dirty="0" smtClean="0">
                <a:solidFill>
                  <a:srgbClr val="0066CC"/>
                </a:solidFill>
                <a:latin typeface="Calibri" panose="020F0502020204030204" pitchFamily="34" charset="0"/>
              </a:rPr>
              <a:t>High </a:t>
            </a:r>
            <a:r>
              <a:rPr lang="en-US" sz="2400" dirty="0">
                <a:solidFill>
                  <a:srgbClr val="0066CC"/>
                </a:solidFill>
                <a:latin typeface="Calibri" panose="020F0502020204030204" pitchFamily="34" charset="0"/>
              </a:rPr>
              <a:t>prevalence of childhood obesity </a:t>
            </a:r>
            <a:r>
              <a:rPr lang="en-US" sz="2400" dirty="0" smtClean="0">
                <a:solidFill>
                  <a:srgbClr val="0066CC"/>
                </a:solidFill>
                <a:latin typeface="Calibri" panose="020F0502020204030204" pitchFamily="34" charset="0"/>
              </a:rPr>
              <a:t>is </a:t>
            </a:r>
            <a:r>
              <a:rPr lang="en-US" sz="2400" dirty="0">
                <a:solidFill>
                  <a:srgbClr val="0066CC"/>
                </a:solidFill>
                <a:latin typeface="Calibri" panose="020F0502020204030204" pitchFamily="34" charset="0"/>
              </a:rPr>
              <a:t>cause for concern because it is linked to negative health consequences for children and their families. </a:t>
            </a:r>
            <a:endParaRPr lang="en-US" sz="2400" dirty="0" smtClean="0">
              <a:solidFill>
                <a:srgbClr val="0066CC"/>
              </a:solidFill>
              <a:latin typeface="Calibri" panose="020F0502020204030204" pitchFamily="34" charset="0"/>
            </a:endParaRPr>
          </a:p>
          <a:p>
            <a:pPr>
              <a:buFont typeface="Wingdings" panose="05000000000000000000" pitchFamily="2" charset="2"/>
              <a:buChar char="§"/>
            </a:pPr>
            <a:r>
              <a:rPr lang="en-US" sz="2400" dirty="0" smtClean="0">
                <a:solidFill>
                  <a:srgbClr val="009900"/>
                </a:solidFill>
                <a:latin typeface="Calibri" panose="020F0502020204030204" pitchFamily="34" charset="0"/>
              </a:rPr>
              <a:t>Vegetable </a:t>
            </a:r>
            <a:r>
              <a:rPr lang="en-US" sz="2400" dirty="0">
                <a:solidFill>
                  <a:srgbClr val="009900"/>
                </a:solidFill>
                <a:latin typeface="Calibri" panose="020F0502020204030204" pitchFamily="34" charset="0"/>
              </a:rPr>
              <a:t>exposure plus school gardening has been shown to </a:t>
            </a:r>
            <a:r>
              <a:rPr lang="en-US" sz="2400" b="1" dirty="0">
                <a:solidFill>
                  <a:srgbClr val="009900"/>
                </a:solidFill>
                <a:latin typeface="Calibri" panose="020F0502020204030204" pitchFamily="34" charset="0"/>
              </a:rPr>
              <a:t>improve consumption </a:t>
            </a:r>
            <a:r>
              <a:rPr lang="en-US" sz="2400" dirty="0">
                <a:solidFill>
                  <a:srgbClr val="009900"/>
                </a:solidFill>
                <a:latin typeface="Calibri" panose="020F0502020204030204" pitchFamily="34" charset="0"/>
              </a:rPr>
              <a:t>of fruits and vegetables</a:t>
            </a:r>
            <a:r>
              <a:rPr lang="en-US" sz="2400" dirty="0" smtClean="0">
                <a:solidFill>
                  <a:srgbClr val="009900"/>
                </a:solidFill>
                <a:latin typeface="Calibri" panose="020F0502020204030204" pitchFamily="34" charset="0"/>
              </a:rPr>
              <a:t>.</a:t>
            </a:r>
          </a:p>
          <a:p>
            <a:pPr>
              <a:buFont typeface="Wingdings" panose="05000000000000000000" pitchFamily="2" charset="2"/>
              <a:buChar char="§"/>
            </a:pPr>
            <a:r>
              <a:rPr lang="en-US" sz="2400" dirty="0" smtClean="0">
                <a:solidFill>
                  <a:srgbClr val="0066CC"/>
                </a:solidFill>
                <a:latin typeface="Calibri" panose="020F0502020204030204" pitchFamily="34" charset="0"/>
              </a:rPr>
              <a:t>Adding </a:t>
            </a:r>
            <a:r>
              <a:rPr lang="en-US" sz="2400" dirty="0">
                <a:solidFill>
                  <a:srgbClr val="0066CC"/>
                </a:solidFill>
                <a:latin typeface="Calibri" panose="020F0502020204030204" pitchFamily="34" charset="0"/>
              </a:rPr>
              <a:t>more frequent and more vigorous physical activities during school has been shown to </a:t>
            </a:r>
            <a:r>
              <a:rPr lang="en-US" sz="2400" b="1" dirty="0">
                <a:solidFill>
                  <a:srgbClr val="0066CC"/>
                </a:solidFill>
                <a:latin typeface="Calibri" panose="020F0502020204030204" pitchFamily="34" charset="0"/>
              </a:rPr>
              <a:t>improve student fitness </a:t>
            </a:r>
            <a:r>
              <a:rPr lang="en-US" sz="2400" dirty="0">
                <a:solidFill>
                  <a:srgbClr val="0066CC"/>
                </a:solidFill>
                <a:latin typeface="Calibri" panose="020F0502020204030204" pitchFamily="34" charset="0"/>
              </a:rPr>
              <a:t>and weight. </a:t>
            </a:r>
            <a:endParaRPr lang="en-US" sz="2400" dirty="0" smtClean="0">
              <a:solidFill>
                <a:srgbClr val="0066CC"/>
              </a:solidFill>
              <a:latin typeface="Calibri" panose="020F0502020204030204" pitchFamily="34" charset="0"/>
            </a:endParaRPr>
          </a:p>
          <a:p>
            <a:pPr>
              <a:buFont typeface="Wingdings" panose="05000000000000000000" pitchFamily="2" charset="2"/>
              <a:buChar char="§"/>
            </a:pPr>
            <a:r>
              <a:rPr lang="en-US" sz="2400" dirty="0" smtClean="0">
                <a:solidFill>
                  <a:srgbClr val="009900"/>
                </a:solidFill>
                <a:latin typeface="Calibri" panose="020F0502020204030204" pitchFamily="34" charset="0"/>
              </a:rPr>
              <a:t>The </a:t>
            </a:r>
            <a:r>
              <a:rPr lang="en-US" sz="2400" dirty="0">
                <a:solidFill>
                  <a:srgbClr val="009900"/>
                </a:solidFill>
                <a:latin typeface="Calibri" panose="020F0502020204030204" pitchFamily="34" charset="0"/>
              </a:rPr>
              <a:t>greater the frequency of vegetable consumption and physical activity by parents, the </a:t>
            </a:r>
            <a:r>
              <a:rPr lang="en-US" sz="2400" b="1" dirty="0">
                <a:solidFill>
                  <a:srgbClr val="009900"/>
                </a:solidFill>
                <a:latin typeface="Calibri" panose="020F0502020204030204" pitchFamily="34" charset="0"/>
              </a:rPr>
              <a:t>greater the consumption of these foods and exercise by their children</a:t>
            </a:r>
            <a:r>
              <a:rPr lang="en-US" sz="2400" dirty="0">
                <a:solidFill>
                  <a:srgbClr val="009900"/>
                </a:solidFill>
                <a:latin typeface="Calibri" panose="020F0502020204030204" pitchFamily="34" charset="0"/>
              </a:rPr>
              <a:t>. </a:t>
            </a:r>
            <a:endParaRPr lang="en-US" sz="2400" dirty="0" smtClean="0">
              <a:solidFill>
                <a:srgbClr val="009900"/>
              </a:solidFill>
              <a:latin typeface="Calibri" panose="020F0502020204030204" pitchFamily="34" charset="0"/>
            </a:endParaRPr>
          </a:p>
          <a:p>
            <a:pPr>
              <a:buFont typeface="Wingdings" panose="05000000000000000000" pitchFamily="2" charset="2"/>
              <a:buChar char="§"/>
            </a:pPr>
            <a:r>
              <a:rPr lang="en-US" sz="2400" dirty="0" smtClean="0">
                <a:solidFill>
                  <a:srgbClr val="0066CC"/>
                </a:solidFill>
                <a:latin typeface="Calibri" panose="020F0502020204030204" pitchFamily="34" charset="0"/>
              </a:rPr>
              <a:t>With </a:t>
            </a:r>
            <a:r>
              <a:rPr lang="en-US" sz="2400" dirty="0">
                <a:solidFill>
                  <a:srgbClr val="0066CC"/>
                </a:solidFill>
                <a:latin typeface="Calibri" panose="020F0502020204030204" pitchFamily="34" charset="0"/>
              </a:rPr>
              <a:t>child obesity rates among low-income children in Texas ranging from 10% to over 20%, engaging schools and families in </a:t>
            </a:r>
            <a:r>
              <a:rPr lang="en-US" sz="2400" b="1" dirty="0">
                <a:solidFill>
                  <a:srgbClr val="0066CC"/>
                </a:solidFill>
                <a:latin typeface="Calibri" panose="020F0502020204030204" pitchFamily="34" charset="0"/>
              </a:rPr>
              <a:t>prevention efforts is critical.</a:t>
            </a:r>
          </a:p>
          <a:p>
            <a:endParaRPr lang="en-US" sz="2400" dirty="0"/>
          </a:p>
        </p:txBody>
      </p:sp>
    </p:spTree>
    <p:extLst>
      <p:ext uri="{BB962C8B-B14F-4D97-AF65-F5344CB8AC3E}">
        <p14:creationId xmlns:p14="http://schemas.microsoft.com/office/powerpoint/2010/main" val="2496999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24930"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7800" y="-59531"/>
            <a:ext cx="7670800" cy="75092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4931" name="Picture 4" descr="texas grow eat go logo learn and.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04005" y="3646941"/>
            <a:ext cx="2201863" cy="3211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grid paper knead.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3400" y="3694566"/>
            <a:ext cx="3276600" cy="324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grid paper light.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724554" y="57"/>
            <a:ext cx="3535363" cy="2631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95738" y="3595743"/>
            <a:ext cx="5148262" cy="33111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63807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250" fill="hold"/>
                                        <p:tgtEl>
                                          <p:spTgt spid="10"/>
                                        </p:tgtEl>
                                        <p:attrNameLst>
                                          <p:attrName>ppt_x</p:attrName>
                                        </p:attrNameLst>
                                      </p:cBhvr>
                                      <p:tavLst>
                                        <p:tav tm="0">
                                          <p:val>
                                            <p:strVal val="#ppt_x"/>
                                          </p:val>
                                        </p:tav>
                                        <p:tav tm="100000">
                                          <p:val>
                                            <p:strVal val="#ppt_x"/>
                                          </p:val>
                                        </p:tav>
                                      </p:tavLst>
                                    </p:anim>
                                    <p:anim calcmode="lin" valueType="num">
                                      <p:cBhvr additive="base">
                                        <p:cTn id="15"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26978"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337" y="-215312"/>
            <a:ext cx="7348538" cy="69892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6" descr="card plate.jpg"/>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337" y="3657600"/>
            <a:ext cx="3454401"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cotton ball measuring portions lin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70368" y="-131207"/>
            <a:ext cx="6891338" cy="196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cotton ball MY PLATE"/>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21312714">
            <a:off x="1826645" y="2886651"/>
            <a:ext cx="3578260" cy="3375078"/>
          </a:xfrm>
          <a:prstGeom prst="rect">
            <a:avLst/>
          </a:prstGeom>
          <a:ln w="127000" cap="sq">
            <a:solidFill>
              <a:srgbClr val="0000FF"/>
            </a:solidFill>
            <a:miter lim="800000"/>
          </a:ln>
          <a:effectLst>
            <a:outerShdw blurRad="57150" dist="50800" dir="2700000" algn="tl" rotWithShape="0">
              <a:srgbClr val="000000">
                <a:alpha val="40000"/>
              </a:srgbClr>
            </a:outerShdw>
          </a:effectLst>
        </p:spPr>
      </p:pic>
      <p:sp>
        <p:nvSpPr>
          <p:cNvPr id="2" name="Rectangle 1"/>
          <p:cNvSpPr/>
          <p:nvPr/>
        </p:nvSpPr>
        <p:spPr>
          <a:xfrm>
            <a:off x="5676901" y="2552682"/>
            <a:ext cx="3276600" cy="2372430"/>
          </a:xfrm>
          <a:prstGeom prst="rect">
            <a:avLst/>
          </a:prstGeom>
          <a:solidFill>
            <a:srgbClr val="00B0F0"/>
          </a:solidFill>
        </p:spPr>
        <p:style>
          <a:lnRef idx="1">
            <a:schemeClr val="accent2"/>
          </a:lnRef>
          <a:fillRef idx="3">
            <a:schemeClr val="accent2"/>
          </a:fillRef>
          <a:effectRef idx="2">
            <a:schemeClr val="accent2"/>
          </a:effectRef>
          <a:fontRef idx="minor">
            <a:schemeClr val="lt1"/>
          </a:fontRef>
        </p:style>
        <p:txBody>
          <a:bodyPr lIns="63487" tIns="31743" rIns="63487" bIns="31743">
            <a:spAutoFit/>
          </a:bodyPr>
          <a:lstStyle/>
          <a:p>
            <a:pPr>
              <a:defRPr/>
            </a:pPr>
            <a:r>
              <a:rPr lang="en-US" sz="3000" dirty="0">
                <a:solidFill>
                  <a:srgbClr val="FFFFFF"/>
                </a:solidFill>
                <a:latin typeface="Gill Sans MT Ext Condensed Bold" pitchFamily="34" charset="0"/>
                <a:ea typeface="Verdana" pitchFamily="34" charset="0"/>
                <a:cs typeface="Verdana" pitchFamily="34" charset="0"/>
              </a:rPr>
              <a:t> meat/protein =3 ounces </a:t>
            </a:r>
            <a:br>
              <a:rPr lang="en-US" sz="3000" dirty="0">
                <a:solidFill>
                  <a:srgbClr val="FFFFFF"/>
                </a:solidFill>
                <a:latin typeface="Gill Sans MT Ext Condensed Bold" pitchFamily="34" charset="0"/>
                <a:ea typeface="Verdana" pitchFamily="34" charset="0"/>
                <a:cs typeface="Verdana" pitchFamily="34" charset="0"/>
              </a:rPr>
            </a:br>
            <a:r>
              <a:rPr lang="en-US" sz="3000" dirty="0">
                <a:solidFill>
                  <a:srgbClr val="FFFFFF"/>
                </a:solidFill>
                <a:latin typeface="Gill Sans MT Ext Condensed Bold" pitchFamily="34" charset="0"/>
                <a:ea typeface="Verdana" pitchFamily="34" charset="0"/>
                <a:cs typeface="Verdana" pitchFamily="34" charset="0"/>
              </a:rPr>
              <a:t>  grains = ½  cup </a:t>
            </a:r>
          </a:p>
          <a:p>
            <a:pPr>
              <a:defRPr/>
            </a:pPr>
            <a:r>
              <a:rPr lang="en-US" sz="3000" dirty="0">
                <a:solidFill>
                  <a:srgbClr val="FFFFFF"/>
                </a:solidFill>
                <a:latin typeface="Gill Sans MT Ext Condensed Bold" pitchFamily="34" charset="0"/>
                <a:ea typeface="Verdana" pitchFamily="34" charset="0"/>
                <a:cs typeface="Verdana" pitchFamily="34" charset="0"/>
              </a:rPr>
              <a:t>  vegetables = ½ cup </a:t>
            </a:r>
          </a:p>
          <a:p>
            <a:pPr>
              <a:defRPr/>
            </a:pPr>
            <a:r>
              <a:rPr lang="en-US" sz="3000" dirty="0">
                <a:solidFill>
                  <a:srgbClr val="FFFFFF"/>
                </a:solidFill>
                <a:latin typeface="Gill Sans MT Ext Condensed Bold" pitchFamily="34" charset="0"/>
                <a:ea typeface="Verdana" pitchFamily="34" charset="0"/>
                <a:cs typeface="Verdana" pitchFamily="34" charset="0"/>
              </a:rPr>
              <a:t>  fruits ½ cup  </a:t>
            </a:r>
          </a:p>
          <a:p>
            <a:pPr>
              <a:defRPr/>
            </a:pPr>
            <a:r>
              <a:rPr lang="en-US" sz="3000" dirty="0">
                <a:solidFill>
                  <a:srgbClr val="FFFFFF"/>
                </a:solidFill>
                <a:latin typeface="Gill Sans MT Ext Condensed Bold" pitchFamily="34" charset="0"/>
                <a:ea typeface="Verdana" pitchFamily="34" charset="0"/>
                <a:cs typeface="Verdana" pitchFamily="34" charset="0"/>
              </a:rPr>
              <a:t>  dairy = 1 cup  </a:t>
            </a:r>
          </a:p>
        </p:txBody>
      </p:sp>
      <p:pic>
        <p:nvPicPr>
          <p:cNvPr id="8" name="Picture 7"/>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b="16341"/>
          <a:stretch>
            <a:fillRect/>
          </a:stretch>
        </p:blipFill>
        <p:spPr bwMode="auto">
          <a:xfrm rot="152813">
            <a:off x="7044944" y="731621"/>
            <a:ext cx="2126898" cy="173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1619" name="Picture 4" descr="texas grow eat go logo learn and.jpg"/>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58000" y="3951878"/>
            <a:ext cx="1947864" cy="2840693"/>
          </a:xfrm>
          <a:prstGeom prst="rect">
            <a:avLst/>
          </a:prstGeom>
          <a:noFill/>
          <a:ln>
            <a:noFill/>
          </a:ln>
          <a:effectLst>
            <a:glow rad="101600">
              <a:schemeClr val="bg1">
                <a:alpha val="60000"/>
              </a:schemeClr>
            </a:glo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43125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50"/>
                                        <p:tgtEl>
                                          <p:spTgt spid="7"/>
                                        </p:tgtEl>
                                      </p:cBhvr>
                                    </p:animEffect>
                                    <p:anim calcmode="lin" valueType="num">
                                      <p:cBhvr>
                                        <p:cTn id="14" dur="250" fill="hold"/>
                                        <p:tgtEl>
                                          <p:spTgt spid="7"/>
                                        </p:tgtEl>
                                        <p:attrNameLst>
                                          <p:attrName>ppt_x</p:attrName>
                                        </p:attrNameLst>
                                      </p:cBhvr>
                                      <p:tavLst>
                                        <p:tav tm="0">
                                          <p:val>
                                            <p:strVal val="#ppt_x"/>
                                          </p:val>
                                        </p:tav>
                                        <p:tav tm="100000">
                                          <p:val>
                                            <p:strVal val="#ppt_x"/>
                                          </p:val>
                                        </p:tav>
                                      </p:tavLst>
                                    </p:anim>
                                    <p:anim calcmode="lin" valueType="num">
                                      <p:cBhvr>
                                        <p:cTn id="15"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50"/>
                                        <p:tgtEl>
                                          <p:spTgt spid="8"/>
                                        </p:tgtEl>
                                      </p:cBhvr>
                                    </p:animEffect>
                                    <p:anim calcmode="lin" valueType="num">
                                      <p:cBhvr>
                                        <p:cTn id="21" dur="250" fill="hold"/>
                                        <p:tgtEl>
                                          <p:spTgt spid="8"/>
                                        </p:tgtEl>
                                        <p:attrNameLst>
                                          <p:attrName>ppt_x</p:attrName>
                                        </p:attrNameLst>
                                      </p:cBhvr>
                                      <p:tavLst>
                                        <p:tav tm="0">
                                          <p:val>
                                            <p:strVal val="#ppt_x"/>
                                          </p:val>
                                        </p:tav>
                                        <p:tav tm="100000">
                                          <p:val>
                                            <p:strVal val="#ppt_x"/>
                                          </p:val>
                                        </p:tav>
                                      </p:tavLst>
                                    </p:anim>
                                    <p:anim calcmode="lin" valueType="num">
                                      <p:cBhvr>
                                        <p:cTn id="22"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16"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29026"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23" y="29766"/>
            <a:ext cx="8086725" cy="68282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2643"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51744">
            <a:off x="5205413" y="3464775"/>
            <a:ext cx="3890962" cy="32658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028" name="AutoShape 8" descr="https://encrypted-tbn1.gstatic.com/images?q=tbn:ANd9GcTEerxRu1WAAzdNV0zujiJ3WUQqSuyXOozFAaRmgWsE720vCdOf"/>
          <p:cNvSpPr>
            <a:spLocks noChangeAspect="1" noChangeArrowheads="1"/>
          </p:cNvSpPr>
          <p:nvPr/>
        </p:nvSpPr>
        <p:spPr bwMode="auto">
          <a:xfrm>
            <a:off x="4414838" y="-839391"/>
            <a:ext cx="2328862" cy="1743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
        <p:nvSpPr>
          <p:cNvPr id="129029" name="AutoShape 10" descr="https://encrypted-tbn1.gstatic.com/images?q=tbn:ANd9GcTEerxRu1WAAzdNV0zujiJ3WUQqSuyXOozFAaRmgWsE720vCdOf"/>
          <p:cNvSpPr>
            <a:spLocks noChangeAspect="1" noChangeArrowheads="1"/>
          </p:cNvSpPr>
          <p:nvPr/>
        </p:nvSpPr>
        <p:spPr bwMode="auto">
          <a:xfrm>
            <a:off x="4551364" y="-686991"/>
            <a:ext cx="2327275" cy="1743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
        <p:nvSpPr>
          <p:cNvPr id="129030" name="AutoShape 16" descr="https://encrypted-tbn3.gstatic.com/images?q=tbn:ANd9GcSeI5LOeXEGyHGwovW2NCuscWmgacIXDqU_ZwQJVZMIiup9bbKL"/>
          <p:cNvSpPr>
            <a:spLocks noChangeAspect="1" noChangeArrowheads="1"/>
          </p:cNvSpPr>
          <p:nvPr/>
        </p:nvSpPr>
        <p:spPr bwMode="auto">
          <a:xfrm>
            <a:off x="4403725" y="-900113"/>
            <a:ext cx="2184400" cy="186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
        <p:nvSpPr>
          <p:cNvPr id="129031" name="AutoShape 18" descr="https://encrypted-tbn3.gstatic.com/images?q=tbn:ANd9GcSeI5LOeXEGyHGwovW2NCuscWmgacIXDqU_ZwQJVZMIiup9bbKL"/>
          <p:cNvSpPr>
            <a:spLocks noChangeAspect="1" noChangeArrowheads="1"/>
          </p:cNvSpPr>
          <p:nvPr/>
        </p:nvSpPr>
        <p:spPr bwMode="auto">
          <a:xfrm>
            <a:off x="4540250" y="-747713"/>
            <a:ext cx="2184400" cy="186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
        <p:nvSpPr>
          <p:cNvPr id="129032" name="AutoShape 20" descr="https://encrypted-tbn0.gstatic.com/images?q=tbn:ANd9GcSMmVFZXqlWuMCa-4siNDjiWYr-TaWEltxlkTmUu03SxwYSqubOzg"/>
          <p:cNvSpPr>
            <a:spLocks noChangeAspect="1" noChangeArrowheads="1"/>
          </p:cNvSpPr>
          <p:nvPr/>
        </p:nvSpPr>
        <p:spPr bwMode="auto">
          <a:xfrm>
            <a:off x="4406900" y="-890588"/>
            <a:ext cx="2192338"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
        <p:nvSpPr>
          <p:cNvPr id="129033" name="AutoShape 22" descr="https://encrypted-tbn0.gstatic.com/images?q=tbn:ANd9GcSMmVFZXqlWuMCa-4siNDjiWYr-TaWEltxlkTmUu03SxwYSqubOzg"/>
          <p:cNvSpPr>
            <a:spLocks noChangeAspect="1" noChangeArrowheads="1"/>
          </p:cNvSpPr>
          <p:nvPr/>
        </p:nvSpPr>
        <p:spPr bwMode="auto">
          <a:xfrm>
            <a:off x="4541839" y="-738188"/>
            <a:ext cx="219392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
        <p:nvSpPr>
          <p:cNvPr id="129034" name="AutoShape 24" descr="https://encrypted-tbn0.gstatic.com/images?q=tbn:ANd9GcSpadiEgjBNTRQgepnQ0ZEU1-qSX0-5pK5CaFnCSfnk5vwKJ1XRpw"/>
          <p:cNvSpPr>
            <a:spLocks noChangeAspect="1" noChangeArrowheads="1"/>
          </p:cNvSpPr>
          <p:nvPr/>
        </p:nvSpPr>
        <p:spPr bwMode="auto">
          <a:xfrm>
            <a:off x="4405313" y="-894160"/>
            <a:ext cx="2201862" cy="1847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
        <p:nvSpPr>
          <p:cNvPr id="129035" name="AutoShape 26" descr="https://encrypted-tbn0.gstatic.com/images?q=tbn:ANd9GcSpadiEgjBNTRQgepnQ0ZEU1-qSX0-5pK5CaFnCSfnk5vwKJ1XRpw"/>
          <p:cNvSpPr>
            <a:spLocks noChangeAspect="1" noChangeArrowheads="1"/>
          </p:cNvSpPr>
          <p:nvPr/>
        </p:nvSpPr>
        <p:spPr bwMode="auto">
          <a:xfrm>
            <a:off x="4540253" y="-741760"/>
            <a:ext cx="2201863" cy="1847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pic>
        <p:nvPicPr>
          <p:cNvPr id="8219" name="Picture 2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2900" y="4479131"/>
            <a:ext cx="3581400" cy="27003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34042">
            <a:off x="-436563" y="3018238"/>
            <a:ext cx="3429001" cy="1624013"/>
          </a:xfrm>
          <a:prstGeom prst="rect">
            <a:avLst/>
          </a:prstGeom>
          <a:noFill/>
          <a:ln w="57150">
            <a:solidFill>
              <a:srgbClr val="009900"/>
            </a:solidFill>
            <a:prstDash val="dash"/>
            <a:miter lim="800000"/>
            <a:headEnd/>
            <a:tailEnd/>
          </a:ln>
          <a:extLst>
            <a:ext uri="{909E8E84-426E-40dd-AFC4-6F175D3DCCD1}">
              <a14:hiddenFill xmlns="" xmlns:a14="http://schemas.microsoft.com/office/drawing/2010/main">
                <a:solidFill>
                  <a:srgbClr val="FFFFFF"/>
                </a:solidFill>
              </a14:hiddenFill>
            </a:ext>
          </a:extLst>
        </p:spPr>
      </p:pic>
      <p:pic>
        <p:nvPicPr>
          <p:cNvPr id="8204" name="Picture 12" descr="http://blog.legalzoom.com/wp-content/uploads/2010/06/happymeal.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16292" y="4007700"/>
            <a:ext cx="4232275" cy="3171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54" name="Picture 2"/>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09816" y="573881"/>
            <a:ext cx="5122863" cy="582691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57482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12643"/>
                                        </p:tgtEl>
                                        <p:attrNameLst>
                                          <p:attrName>style.visibility</p:attrName>
                                        </p:attrNameLst>
                                      </p:cBhvr>
                                      <p:to>
                                        <p:strVal val="visible"/>
                                      </p:to>
                                    </p:set>
                                    <p:animEffect transition="in" filter="fade">
                                      <p:cBhvr>
                                        <p:cTn id="7" dur="500"/>
                                        <p:tgtEl>
                                          <p:spTgt spid="112643"/>
                                        </p:tgtEl>
                                      </p:cBhvr>
                                    </p:animEffect>
                                    <p:anim calcmode="lin" valueType="num">
                                      <p:cBhvr>
                                        <p:cTn id="8" dur="500" fill="hold"/>
                                        <p:tgtEl>
                                          <p:spTgt spid="112643"/>
                                        </p:tgtEl>
                                        <p:attrNameLst>
                                          <p:attrName>ppt_x</p:attrName>
                                        </p:attrNameLst>
                                      </p:cBhvr>
                                      <p:tavLst>
                                        <p:tav tm="0">
                                          <p:val>
                                            <p:strVal val="#ppt_x"/>
                                          </p:val>
                                        </p:tav>
                                        <p:tav tm="100000">
                                          <p:val>
                                            <p:strVal val="#ppt_x"/>
                                          </p:val>
                                        </p:tav>
                                      </p:tavLst>
                                    </p:anim>
                                    <p:anim calcmode="lin" valueType="num">
                                      <p:cBhvr>
                                        <p:cTn id="9" dur="500" fill="hold"/>
                                        <p:tgtEl>
                                          <p:spTgt spid="11264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4" presetClass="entr" presetSubtype="10" fill="hold" nodeType="clickEffect">
                                  <p:stCondLst>
                                    <p:cond delay="0"/>
                                  </p:stCondLst>
                                  <p:childTnLst>
                                    <p:set>
                                      <p:cBhvr>
                                        <p:cTn id="13" dur="1" fill="hold">
                                          <p:stCondLst>
                                            <p:cond delay="0"/>
                                          </p:stCondLst>
                                        </p:cTn>
                                        <p:tgtEl>
                                          <p:spTgt spid="8204"/>
                                        </p:tgtEl>
                                        <p:attrNameLst>
                                          <p:attrName>style.visibility</p:attrName>
                                        </p:attrNameLst>
                                      </p:cBhvr>
                                      <p:to>
                                        <p:strVal val="visible"/>
                                      </p:to>
                                    </p:set>
                                    <p:animEffect transition="in" filter="randombar(horizontal)">
                                      <p:cBhvr>
                                        <p:cTn id="14" dur="500"/>
                                        <p:tgtEl>
                                          <p:spTgt spid="82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219"/>
                                        </p:tgtEl>
                                        <p:attrNameLst>
                                          <p:attrName>style.visibility</p:attrName>
                                        </p:attrNameLst>
                                      </p:cBhvr>
                                      <p:to>
                                        <p:strVal val="visible"/>
                                      </p:to>
                                    </p:set>
                                    <p:anim calcmode="lin" valueType="num">
                                      <p:cBhvr additive="base">
                                        <p:cTn id="19" dur="500" fill="hold"/>
                                        <p:tgtEl>
                                          <p:spTgt spid="8219"/>
                                        </p:tgtEl>
                                        <p:attrNameLst>
                                          <p:attrName>ppt_x</p:attrName>
                                        </p:attrNameLst>
                                      </p:cBhvr>
                                      <p:tavLst>
                                        <p:tav tm="0">
                                          <p:val>
                                            <p:strVal val="#ppt_x"/>
                                          </p:val>
                                        </p:tav>
                                        <p:tav tm="100000">
                                          <p:val>
                                            <p:strVal val="#ppt_x"/>
                                          </p:val>
                                        </p:tav>
                                      </p:tavLst>
                                    </p:anim>
                                    <p:anim calcmode="lin" valueType="num">
                                      <p:cBhvr additive="base">
                                        <p:cTn id="20" dur="500" fill="hold"/>
                                        <p:tgtEl>
                                          <p:spTgt spid="8219"/>
                                        </p:tgtEl>
                                        <p:attrNameLst>
                                          <p:attrName>ppt_y</p:attrName>
                                        </p:attrNameLst>
                                      </p:cBhvr>
                                      <p:tavLst>
                                        <p:tav tm="0">
                                          <p:val>
                                            <p:strVal val="1+#ppt_h/2"/>
                                          </p:val>
                                        </p:tav>
                                        <p:tav tm="100000">
                                          <p:val>
                                            <p:strVal val="#ppt_y"/>
                                          </p:val>
                                        </p:tav>
                                      </p:tavLst>
                                    </p:anim>
                                  </p:childTnLst>
                                </p:cTn>
                              </p:par>
                              <p:par>
                                <p:cTn id="21" presetID="3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 calcmode="lin" valueType="num">
                                      <p:cBhvr>
                                        <p:cTn id="25" dur="500" fill="hold"/>
                                        <p:tgtEl>
                                          <p:spTgt spid="8"/>
                                        </p:tgtEl>
                                        <p:attrNameLst>
                                          <p:attrName>style.rotation</p:attrName>
                                        </p:attrNameLst>
                                      </p:cBhvr>
                                      <p:tavLst>
                                        <p:tav tm="0">
                                          <p:val>
                                            <p:fltVal val="90"/>
                                          </p:val>
                                        </p:tav>
                                        <p:tav tm="100000">
                                          <p:val>
                                            <p:fltVal val="0"/>
                                          </p:val>
                                        </p:tav>
                                      </p:tavLst>
                                    </p:anim>
                                    <p:animEffect transition="in" filter="fade">
                                      <p:cBhvr>
                                        <p:cTn id="26" dur="500"/>
                                        <p:tgtEl>
                                          <p:spTgt spid="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nodeType="clickEffect">
                                  <p:stCondLst>
                                    <p:cond delay="0"/>
                                  </p:stCondLst>
                                  <p:childTnLst>
                                    <p:set>
                                      <p:cBhvr>
                                        <p:cTn id="30" dur="1" fill="hold">
                                          <p:stCondLst>
                                            <p:cond delay="0"/>
                                          </p:stCondLst>
                                        </p:cTn>
                                        <p:tgtEl>
                                          <p:spTgt spid="112654"/>
                                        </p:tgtEl>
                                        <p:attrNameLst>
                                          <p:attrName>style.visibility</p:attrName>
                                        </p:attrNameLst>
                                      </p:cBhvr>
                                      <p:to>
                                        <p:strVal val="visible"/>
                                      </p:to>
                                    </p:set>
                                    <p:animEffect transition="in" filter="fade">
                                      <p:cBhvr>
                                        <p:cTn id="31" dur="1000"/>
                                        <p:tgtEl>
                                          <p:spTgt spid="112654"/>
                                        </p:tgtEl>
                                      </p:cBhvr>
                                    </p:animEffect>
                                    <p:anim calcmode="lin" valueType="num">
                                      <p:cBhvr>
                                        <p:cTn id="32" dur="1000" fill="hold"/>
                                        <p:tgtEl>
                                          <p:spTgt spid="112654"/>
                                        </p:tgtEl>
                                        <p:attrNameLst>
                                          <p:attrName>ppt_x</p:attrName>
                                        </p:attrNameLst>
                                      </p:cBhvr>
                                      <p:tavLst>
                                        <p:tav tm="0">
                                          <p:val>
                                            <p:strVal val="#ppt_x"/>
                                          </p:val>
                                        </p:tav>
                                        <p:tav tm="100000">
                                          <p:val>
                                            <p:strVal val="#ppt_x"/>
                                          </p:val>
                                        </p:tav>
                                      </p:tavLst>
                                    </p:anim>
                                    <p:anim calcmode="lin" valueType="num">
                                      <p:cBhvr>
                                        <p:cTn id="33" dur="1000" fill="hold"/>
                                        <p:tgtEl>
                                          <p:spTgt spid="1126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504" y="-23813"/>
            <a:ext cx="9144000" cy="6881813"/>
          </a:xfrm>
          <a:prstGeom prst="rect">
            <a:avLst/>
          </a:prstGeom>
        </p:spPr>
      </p:pic>
      <p:sp>
        <p:nvSpPr>
          <p:cNvPr id="2" name="Title 1"/>
          <p:cNvSpPr>
            <a:spLocks noGrp="1"/>
          </p:cNvSpPr>
          <p:nvPr>
            <p:ph type="ctrTitle"/>
          </p:nvPr>
        </p:nvSpPr>
        <p:spPr>
          <a:xfrm>
            <a:off x="914400" y="762000"/>
            <a:ext cx="7086600" cy="1066800"/>
          </a:xfrm>
        </p:spPr>
        <p:txBody>
          <a:bodyPr>
            <a:noAutofit/>
          </a:bodyPr>
          <a:lstStyle/>
          <a:p>
            <a:r>
              <a:rPr lang="en-US" b="1" kern="0" dirty="0">
                <a:solidFill>
                  <a:srgbClr val="009900"/>
                </a:solidFill>
                <a:latin typeface="Calibri" panose="020F0502020204030204" pitchFamily="34" charset="0"/>
                <a:cs typeface="Calibri" panose="020F0502020204030204" pitchFamily="34" charset="0"/>
              </a:rPr>
              <a:t>The LGEG Curriculum:</a:t>
            </a:r>
            <a:br>
              <a:rPr lang="en-US" b="1" kern="0" dirty="0">
                <a:solidFill>
                  <a:srgbClr val="009900"/>
                </a:solidFill>
                <a:latin typeface="Calibri" panose="020F0502020204030204" pitchFamily="34" charset="0"/>
                <a:cs typeface="Calibri" panose="020F0502020204030204" pitchFamily="34" charset="0"/>
              </a:rPr>
            </a:br>
            <a:r>
              <a:rPr lang="en-US" b="1" kern="0" dirty="0" smtClean="0">
                <a:solidFill>
                  <a:srgbClr val="009900"/>
                </a:solidFill>
                <a:latin typeface="Calibri" panose="020F0502020204030204" pitchFamily="34" charset="0"/>
                <a:cs typeface="Calibri" panose="020F0502020204030204" pitchFamily="34" charset="0"/>
              </a:rPr>
              <a:t>Youth </a:t>
            </a:r>
            <a:r>
              <a:rPr lang="en-US" b="1" kern="0" dirty="0">
                <a:solidFill>
                  <a:srgbClr val="009900"/>
                </a:solidFill>
                <a:latin typeface="Calibri" panose="020F0502020204030204" pitchFamily="34" charset="0"/>
                <a:cs typeface="Calibri" panose="020F0502020204030204" pitchFamily="34" charset="0"/>
              </a:rPr>
              <a:t>Leaders</a:t>
            </a:r>
            <a:br>
              <a:rPr lang="en-US" b="1" kern="0" dirty="0">
                <a:solidFill>
                  <a:srgbClr val="009900"/>
                </a:solidFill>
                <a:latin typeface="Calibri" panose="020F0502020204030204" pitchFamily="34" charset="0"/>
                <a:cs typeface="Calibri" panose="020F0502020204030204" pitchFamily="34" charset="0"/>
              </a:rPr>
            </a:br>
            <a:endParaRPr lang="en-US" dirty="0">
              <a:solidFill>
                <a:srgbClr val="7030A0"/>
              </a:solidFill>
              <a:latin typeface="Love Ya Like A Sister" panose="02000000000000000000" pitchFamily="2" charset="0"/>
            </a:endParaRPr>
          </a:p>
        </p:txBody>
      </p:sp>
      <p:pic>
        <p:nvPicPr>
          <p:cNvPr id="10242" name="Picture 2" descr="C:\Users\Rusty\Documents\LGEG Graphics\kids shoveling.jpg"/>
          <p:cNvPicPr>
            <a:picLocks noChangeAspect="1" noChangeArrowheads="1"/>
          </p:cNvPicPr>
          <p:nvPr/>
        </p:nvPicPr>
        <p:blipFill>
          <a:blip r:embed="rId4" cstate="screen">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28600" y="3200456"/>
            <a:ext cx="6477000" cy="500495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152400" y="1524000"/>
            <a:ext cx="8686800" cy="2954655"/>
          </a:xfrm>
          <a:prstGeom prst="rect">
            <a:avLst/>
          </a:prstGeom>
        </p:spPr>
        <p:txBody>
          <a:bodyPr wrap="square">
            <a:spAutoFit/>
          </a:bodyPr>
          <a:lstStyle/>
          <a:p>
            <a:pPr marL="342900" indent="-342900" fontAlgn="base">
              <a:spcBef>
                <a:spcPct val="0"/>
              </a:spcBef>
              <a:spcAft>
                <a:spcPct val="0"/>
              </a:spcAft>
              <a:buFont typeface="Arial" panose="020B0604020202020204" pitchFamily="34" charset="0"/>
              <a:buChar char="•"/>
            </a:pPr>
            <a:r>
              <a:rPr lang="en-US" sz="2400" b="1" dirty="0">
                <a:solidFill>
                  <a:srgbClr val="6699FF"/>
                </a:solidFill>
              </a:rPr>
              <a:t>Empower implementers to make the LGEG curriculum their own</a:t>
            </a:r>
          </a:p>
          <a:p>
            <a:pPr marL="800100" lvl="1" indent="-342900" fontAlgn="base">
              <a:spcBef>
                <a:spcPct val="0"/>
              </a:spcBef>
              <a:spcAft>
                <a:spcPct val="0"/>
              </a:spcAft>
              <a:buFont typeface="Wingdings" panose="05000000000000000000" pitchFamily="2" charset="2"/>
              <a:buChar char="ü"/>
            </a:pPr>
            <a:r>
              <a:rPr lang="en-US" b="1" dirty="0">
                <a:solidFill>
                  <a:srgbClr val="FF9900"/>
                </a:solidFill>
              </a:rPr>
              <a:t>Remember….. 10 overarching teaching Concepts</a:t>
            </a:r>
          </a:p>
          <a:p>
            <a:pPr marL="800100" lvl="1" indent="-342900" fontAlgn="base">
              <a:spcBef>
                <a:spcPct val="0"/>
              </a:spcBef>
              <a:spcAft>
                <a:spcPct val="0"/>
              </a:spcAft>
              <a:buFont typeface="Wingdings" panose="05000000000000000000" pitchFamily="2" charset="2"/>
              <a:buChar char="ü"/>
            </a:pPr>
            <a:r>
              <a:rPr lang="en-US" b="1" dirty="0">
                <a:solidFill>
                  <a:srgbClr val="FF9900"/>
                </a:solidFill>
              </a:rPr>
              <a:t>2  hands-on lessons per Concept</a:t>
            </a:r>
          </a:p>
          <a:p>
            <a:pPr marL="800100" lvl="1" indent="-342900" fontAlgn="base">
              <a:spcBef>
                <a:spcPct val="0"/>
              </a:spcBef>
              <a:spcAft>
                <a:spcPct val="0"/>
              </a:spcAft>
              <a:buFont typeface="Wingdings" panose="05000000000000000000" pitchFamily="2" charset="2"/>
              <a:buChar char="ü"/>
            </a:pPr>
            <a:r>
              <a:rPr lang="en-US" b="1" dirty="0">
                <a:solidFill>
                  <a:srgbClr val="FF9900"/>
                </a:solidFill>
              </a:rPr>
              <a:t>GO Strong class exercise activities per Concept </a:t>
            </a:r>
          </a:p>
          <a:p>
            <a:pPr fontAlgn="base">
              <a:spcBef>
                <a:spcPct val="0"/>
              </a:spcBef>
              <a:spcAft>
                <a:spcPct val="0"/>
              </a:spcAft>
            </a:pPr>
            <a:endParaRPr lang="en-US" b="1" dirty="0">
              <a:solidFill>
                <a:srgbClr val="FF9900"/>
              </a:solidFill>
            </a:endParaRPr>
          </a:p>
          <a:p>
            <a:pPr marL="800100" lvl="1" indent="-342900" fontAlgn="base">
              <a:spcBef>
                <a:spcPct val="0"/>
              </a:spcBef>
              <a:spcAft>
                <a:spcPct val="0"/>
              </a:spcAft>
              <a:buFont typeface="Wingdings" panose="05000000000000000000" pitchFamily="2" charset="2"/>
              <a:buChar char="ü"/>
            </a:pPr>
            <a:r>
              <a:rPr lang="en-US" b="1" dirty="0">
                <a:solidFill>
                  <a:srgbClr val="FF9900"/>
                </a:solidFill>
              </a:rPr>
              <a:t>Concepts are implemented in sequence</a:t>
            </a:r>
          </a:p>
          <a:p>
            <a:pPr marL="742950" lvl="1" indent="-285750" fontAlgn="base">
              <a:spcBef>
                <a:spcPct val="0"/>
              </a:spcBef>
              <a:spcAft>
                <a:spcPct val="0"/>
              </a:spcAft>
              <a:buFont typeface="Wingdings" panose="05000000000000000000" pitchFamily="2" charset="2"/>
              <a:buChar char="ü"/>
            </a:pPr>
            <a:r>
              <a:rPr lang="en-US" b="1" dirty="0">
                <a:solidFill>
                  <a:srgbClr val="FF9900"/>
                </a:solidFill>
              </a:rPr>
              <a:t>Some may prefer to spread lessons over a week or even a</a:t>
            </a:r>
            <a:br>
              <a:rPr lang="en-US" b="1" dirty="0">
                <a:solidFill>
                  <a:srgbClr val="FF9900"/>
                </a:solidFill>
              </a:rPr>
            </a:br>
            <a:r>
              <a:rPr lang="en-US" b="1" dirty="0">
                <a:solidFill>
                  <a:srgbClr val="FF9900"/>
                </a:solidFill>
              </a:rPr>
              <a:t>month (if its used in a Club setting), others may choose to</a:t>
            </a:r>
            <a:br>
              <a:rPr lang="en-US" b="1" dirty="0">
                <a:solidFill>
                  <a:srgbClr val="FF9900"/>
                </a:solidFill>
              </a:rPr>
            </a:br>
            <a:r>
              <a:rPr lang="en-US" b="1" dirty="0">
                <a:solidFill>
                  <a:srgbClr val="FF9900"/>
                </a:solidFill>
              </a:rPr>
              <a:t>do them all at once</a:t>
            </a:r>
          </a:p>
          <a:p>
            <a:pPr marL="742950" lvl="1" indent="-285750" fontAlgn="base">
              <a:spcBef>
                <a:spcPct val="0"/>
              </a:spcBef>
              <a:spcAft>
                <a:spcPct val="0"/>
              </a:spcAft>
              <a:buFont typeface="Wingdings" panose="05000000000000000000" pitchFamily="2" charset="2"/>
              <a:buChar char="ü"/>
            </a:pPr>
            <a:r>
              <a:rPr lang="en-US" b="1" dirty="0">
                <a:solidFill>
                  <a:srgbClr val="FF9900"/>
                </a:solidFill>
              </a:rPr>
              <a:t> There is no right or wrong way to implement</a:t>
            </a:r>
          </a:p>
        </p:txBody>
      </p:sp>
    </p:spTree>
    <p:extLst>
      <p:ext uri="{BB962C8B-B14F-4D97-AF65-F5344CB8AC3E}">
        <p14:creationId xmlns:p14="http://schemas.microsoft.com/office/powerpoint/2010/main" val="427649063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1"/>
            <a:ext cx="9144000" cy="6881813"/>
          </a:xfrm>
          <a:prstGeom prst="rect">
            <a:avLst/>
          </a:prstGeom>
        </p:spPr>
      </p:pic>
      <p:sp>
        <p:nvSpPr>
          <p:cNvPr id="2" name="Title 1"/>
          <p:cNvSpPr>
            <a:spLocks noGrp="1"/>
          </p:cNvSpPr>
          <p:nvPr>
            <p:ph type="ctrTitle"/>
          </p:nvPr>
        </p:nvSpPr>
        <p:spPr/>
        <p:txBody>
          <a:bodyPr>
            <a:normAutofit/>
          </a:bodyPr>
          <a:lstStyle/>
          <a:p>
            <a:r>
              <a:rPr lang="en-US" sz="5400" dirty="0" smtClean="0">
                <a:solidFill>
                  <a:srgbClr val="7030A0"/>
                </a:solidFill>
                <a:latin typeface="Love Ya Like A Sister" panose="02000000000000000000" pitchFamily="2" charset="0"/>
              </a:rPr>
              <a:t>Next Steps</a:t>
            </a:r>
            <a:endParaRPr lang="en-US" sz="5400" dirty="0">
              <a:solidFill>
                <a:srgbClr val="7030A0"/>
              </a:solidFill>
              <a:latin typeface="Love Ya Like A Sister" panose="02000000000000000000" pitchFamily="2" charset="0"/>
            </a:endParaRPr>
          </a:p>
        </p:txBody>
      </p:sp>
      <p:pic>
        <p:nvPicPr>
          <p:cNvPr id="10242" name="Picture 2" descr="C:\Users\Rusty\Documents\LGEG Graphics\kids shoveling.jpg"/>
          <p:cNvPicPr>
            <a:picLocks noChangeAspect="1" noChangeArrowheads="1"/>
          </p:cNvPicPr>
          <p:nvPr/>
        </p:nvPicPr>
        <p:blipFill>
          <a:blip r:embed="rId4" cstate="screen">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28600" y="3200456"/>
            <a:ext cx="6477000" cy="500495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7791362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1"/>
            <a:ext cx="9144000" cy="6881813"/>
          </a:xfrm>
          <a:prstGeom prst="rect">
            <a:avLst/>
          </a:prstGeom>
        </p:spPr>
      </p:pic>
      <p:sp>
        <p:nvSpPr>
          <p:cNvPr id="2" name="Title 1"/>
          <p:cNvSpPr>
            <a:spLocks noGrp="1"/>
          </p:cNvSpPr>
          <p:nvPr>
            <p:ph type="ctrTitle"/>
          </p:nvPr>
        </p:nvSpPr>
        <p:spPr/>
        <p:txBody>
          <a:bodyPr>
            <a:normAutofit fontScale="90000"/>
          </a:bodyPr>
          <a:lstStyle/>
          <a:p>
            <a:r>
              <a:rPr lang="en-US" sz="5400" dirty="0" smtClean="0">
                <a:solidFill>
                  <a:srgbClr val="7030A0"/>
                </a:solidFill>
                <a:latin typeface="Love Ya Like A Sister" panose="02000000000000000000" pitchFamily="2" charset="0"/>
              </a:rPr>
              <a:t>Resources for Youth Worker</a:t>
            </a:r>
            <a:endParaRPr lang="en-US" sz="5400" dirty="0">
              <a:solidFill>
                <a:srgbClr val="7030A0"/>
              </a:solidFill>
              <a:latin typeface="Love Ya Like A Sister" panose="02000000000000000000" pitchFamily="2" charset="0"/>
            </a:endParaRPr>
          </a:p>
        </p:txBody>
      </p:sp>
      <p:pic>
        <p:nvPicPr>
          <p:cNvPr id="10242" name="Picture 2" descr="C:\Users\Rusty\Documents\LGEG Graphics\kids shoveling.jpg"/>
          <p:cNvPicPr>
            <a:picLocks noChangeAspect="1" noChangeArrowheads="1"/>
          </p:cNvPicPr>
          <p:nvPr/>
        </p:nvPicPr>
        <p:blipFill>
          <a:blip r:embed="rId4" cstate="screen">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28600" y="3200456"/>
            <a:ext cx="6477000" cy="500495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72828117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4" name="Picture 2" descr="E:\Dissemenation\Regional LGEG Training\LGEG-web-banner.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61386"/>
          <a:stretch/>
        </p:blipFill>
        <p:spPr bwMode="auto">
          <a:xfrm>
            <a:off x="457200" y="2239749"/>
            <a:ext cx="2971800" cy="38481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23" y="125212"/>
            <a:ext cx="9159876" cy="1771735"/>
          </a:xfrm>
          <a:prstGeom prst="rect">
            <a:avLst/>
          </a:prstGeom>
        </p:spPr>
      </p:pic>
      <p:sp>
        <p:nvSpPr>
          <p:cNvPr id="3" name="Content Placeholder 2"/>
          <p:cNvSpPr>
            <a:spLocks noGrp="1"/>
          </p:cNvSpPr>
          <p:nvPr>
            <p:ph sz="half" idx="1"/>
          </p:nvPr>
        </p:nvSpPr>
        <p:spPr>
          <a:xfrm>
            <a:off x="473765" y="1914945"/>
            <a:ext cx="4038600" cy="4525963"/>
          </a:xfrm>
        </p:spPr>
        <p:txBody>
          <a:bodyPr/>
          <a:lstStyle/>
          <a:p>
            <a:endParaRPr lang="en-US" dirty="0"/>
          </a:p>
        </p:txBody>
      </p:sp>
      <p:sp>
        <p:nvSpPr>
          <p:cNvPr id="4" name="Content Placeholder 3"/>
          <p:cNvSpPr>
            <a:spLocks noGrp="1"/>
          </p:cNvSpPr>
          <p:nvPr>
            <p:ph sz="half" idx="2"/>
          </p:nvPr>
        </p:nvSpPr>
        <p:spPr>
          <a:xfrm>
            <a:off x="4648200" y="1914945"/>
            <a:ext cx="4038600" cy="4525963"/>
          </a:xfrm>
        </p:spPr>
        <p:txBody>
          <a:bodyPr/>
          <a:lstStyle/>
          <a:p>
            <a:r>
              <a:rPr lang="en-US" dirty="0" smtClean="0"/>
              <a:t>CYTTAP Training Kit</a:t>
            </a:r>
          </a:p>
          <a:p>
            <a:r>
              <a:rPr lang="en-US" dirty="0" smtClean="0"/>
              <a:t>Instructor Resources Website</a:t>
            </a:r>
          </a:p>
          <a:p>
            <a:r>
              <a:rPr lang="en-US" dirty="0" smtClean="0"/>
              <a:t>CYTTAP Registration Website</a:t>
            </a:r>
          </a:p>
          <a:p>
            <a:pPr lvl="1"/>
            <a:r>
              <a:rPr lang="en-US" dirty="0" smtClean="0"/>
              <a:t>Class registration</a:t>
            </a:r>
          </a:p>
          <a:p>
            <a:pPr lvl="1"/>
            <a:r>
              <a:rPr lang="en-US" dirty="0" smtClean="0"/>
              <a:t>Roster</a:t>
            </a:r>
          </a:p>
          <a:p>
            <a:pPr lvl="1"/>
            <a:r>
              <a:rPr lang="en-US" dirty="0" smtClean="0"/>
              <a:t>Instructor agreement</a:t>
            </a:r>
            <a:endParaRPr lang="en-US" dirty="0"/>
          </a:p>
        </p:txBody>
      </p:sp>
    </p:spTree>
    <p:extLst>
      <p:ext uri="{BB962C8B-B14F-4D97-AF65-F5344CB8AC3E}">
        <p14:creationId xmlns:p14="http://schemas.microsoft.com/office/powerpoint/2010/main" val="2731072109"/>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1"/>
            <a:ext cx="9144000" cy="6881813"/>
          </a:xfrm>
          <a:prstGeom prst="rect">
            <a:avLst/>
          </a:prstGeom>
        </p:spPr>
      </p:pic>
      <p:sp>
        <p:nvSpPr>
          <p:cNvPr id="2" name="Title 1"/>
          <p:cNvSpPr>
            <a:spLocks noGrp="1"/>
          </p:cNvSpPr>
          <p:nvPr>
            <p:ph type="ctrTitle"/>
          </p:nvPr>
        </p:nvSpPr>
        <p:spPr/>
        <p:txBody>
          <a:bodyPr>
            <a:normAutofit/>
          </a:bodyPr>
          <a:lstStyle/>
          <a:p>
            <a:r>
              <a:rPr lang="en-US" sz="5400" dirty="0" smtClean="0">
                <a:solidFill>
                  <a:srgbClr val="7030A0"/>
                </a:solidFill>
                <a:latin typeface="Love Ya Like A Sister" panose="02000000000000000000" pitchFamily="2" charset="0"/>
              </a:rPr>
              <a:t>CYTTAP Training Kit</a:t>
            </a:r>
            <a:endParaRPr lang="en-US" sz="5400" dirty="0">
              <a:solidFill>
                <a:srgbClr val="7030A0"/>
              </a:solidFill>
              <a:latin typeface="Love Ya Like A Sister" panose="02000000000000000000" pitchFamily="2" charset="0"/>
            </a:endParaRPr>
          </a:p>
        </p:txBody>
      </p:sp>
      <p:pic>
        <p:nvPicPr>
          <p:cNvPr id="10242" name="Picture 2" descr="C:\Users\Rusty\Documents\LGEG Graphics\kids shoveling.jpg"/>
          <p:cNvPicPr>
            <a:picLocks noChangeAspect="1" noChangeArrowheads="1"/>
          </p:cNvPicPr>
          <p:nvPr/>
        </p:nvPicPr>
        <p:blipFill>
          <a:blip r:embed="rId4" cstate="screen">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28600" y="3200456"/>
            <a:ext cx="6477000" cy="5004955"/>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23" y="125212"/>
            <a:ext cx="9159876" cy="1771735"/>
          </a:xfrm>
          <a:prstGeom prst="rect">
            <a:avLst/>
          </a:prstGeom>
        </p:spPr>
      </p:pic>
    </p:spTree>
    <p:extLst>
      <p:ext uri="{BB962C8B-B14F-4D97-AF65-F5344CB8AC3E}">
        <p14:creationId xmlns:p14="http://schemas.microsoft.com/office/powerpoint/2010/main" val="78036121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23" y="125212"/>
            <a:ext cx="9159876" cy="1771735"/>
          </a:xfrm>
          <a:prstGeom prst="rect">
            <a:avLst/>
          </a:prstGeom>
        </p:spPr>
      </p:pic>
      <p:sp>
        <p:nvSpPr>
          <p:cNvPr id="4" name="Content Placeholder 3"/>
          <p:cNvSpPr>
            <a:spLocks noGrp="1"/>
          </p:cNvSpPr>
          <p:nvPr>
            <p:ph idx="4294967295"/>
          </p:nvPr>
        </p:nvSpPr>
        <p:spPr>
          <a:xfrm>
            <a:off x="0" y="1600200"/>
            <a:ext cx="9067800" cy="4525963"/>
          </a:xfrm>
        </p:spPr>
        <p:txBody>
          <a:bodyPr/>
          <a:lstStyle/>
          <a:p>
            <a:pPr marL="0" indent="0" algn="just">
              <a:buNone/>
            </a:pPr>
            <a:endParaRPr lang="en-US" dirty="0" smtClean="0"/>
          </a:p>
          <a:p>
            <a:pPr algn="just"/>
            <a:r>
              <a:rPr lang="en-US" dirty="0" smtClean="0"/>
              <a:t>Instructor Resources Website</a:t>
            </a:r>
          </a:p>
          <a:p>
            <a:pPr marL="0" indent="0" algn="just">
              <a:buNone/>
            </a:pPr>
            <a:r>
              <a:rPr lang="en-US" dirty="0"/>
              <a:t>	</a:t>
            </a:r>
            <a:r>
              <a:rPr lang="en-US" dirty="0" smtClean="0">
                <a:hlinkClick r:id="rId5"/>
              </a:rPr>
              <a:t> </a:t>
            </a:r>
            <a:r>
              <a:rPr lang="en-US" dirty="0">
                <a:hlinkClick r:id="rId5"/>
              </a:rPr>
              <a:t>http://child.unl.edu/instructor-resources</a:t>
            </a:r>
            <a:endParaRPr lang="en-US" dirty="0" smtClean="0"/>
          </a:p>
          <a:p>
            <a:pPr algn="just"/>
            <a:r>
              <a:rPr lang="en-US" dirty="0" smtClean="0"/>
              <a:t>CYTTAP Registration Website</a:t>
            </a:r>
          </a:p>
          <a:p>
            <a:pPr marL="0" indent="0" algn="just">
              <a:buNone/>
            </a:pPr>
            <a:r>
              <a:rPr lang="en-US" dirty="0" smtClean="0"/>
              <a:t>	</a:t>
            </a:r>
            <a:r>
              <a:rPr lang="en-US" dirty="0" smtClean="0">
                <a:hlinkClick r:id="rId6"/>
              </a:rPr>
              <a:t>http://extension.psu.edu/youth/cyttap</a:t>
            </a:r>
            <a:endParaRPr lang="en-US" dirty="0"/>
          </a:p>
        </p:txBody>
      </p:sp>
    </p:spTree>
    <p:extLst>
      <p:ext uri="{BB962C8B-B14F-4D97-AF65-F5344CB8AC3E}">
        <p14:creationId xmlns:p14="http://schemas.microsoft.com/office/powerpoint/2010/main" val="1904336567"/>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1"/>
            <a:ext cx="9144000" cy="6881813"/>
          </a:xfrm>
          <a:prstGeom prst="rect">
            <a:avLst/>
          </a:prstGeom>
        </p:spPr>
      </p:pic>
      <p:sp>
        <p:nvSpPr>
          <p:cNvPr id="9" name="Title 8"/>
          <p:cNvSpPr>
            <a:spLocks noGrp="1"/>
          </p:cNvSpPr>
          <p:nvPr>
            <p:ph type="title"/>
          </p:nvPr>
        </p:nvSpPr>
        <p:spPr/>
        <p:txBody>
          <a:bodyPr>
            <a:normAutofit fontScale="90000"/>
          </a:bodyPr>
          <a:lstStyle/>
          <a:p>
            <a:r>
              <a:rPr lang="en-US" sz="4000" dirty="0" smtClean="0"/>
              <a:t>Train youth workers with these provided resources</a:t>
            </a:r>
            <a:endParaRPr lang="en-US" sz="40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624012"/>
            <a:ext cx="5715000" cy="4548188"/>
          </a:xfrm>
          <a:prstGeom prst="rect">
            <a:avLst/>
          </a:prstGeom>
        </p:spPr>
      </p:pic>
    </p:spTree>
    <p:extLst>
      <p:ext uri="{BB962C8B-B14F-4D97-AF65-F5344CB8AC3E}">
        <p14:creationId xmlns:p14="http://schemas.microsoft.com/office/powerpoint/2010/main" val="30502021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1"/>
            <a:ext cx="9144000" cy="6881813"/>
          </a:xfrm>
          <a:prstGeom prst="rect">
            <a:avLst/>
          </a:prstGeom>
        </p:spPr>
      </p:pic>
      <p:sp>
        <p:nvSpPr>
          <p:cNvPr id="2" name="Title 1"/>
          <p:cNvSpPr>
            <a:spLocks noGrp="1"/>
          </p:cNvSpPr>
          <p:nvPr>
            <p:ph type="title"/>
          </p:nvPr>
        </p:nvSpPr>
        <p:spPr>
          <a:xfrm>
            <a:off x="473076" y="2297905"/>
            <a:ext cx="8229600" cy="1143000"/>
          </a:xfrm>
        </p:spPr>
        <p:txBody>
          <a:bodyPr>
            <a:normAutofit fontScale="90000"/>
          </a:bodyPr>
          <a:lstStyle/>
          <a:p>
            <a:r>
              <a:rPr lang="en-US" dirty="0" smtClean="0">
                <a:solidFill>
                  <a:srgbClr val="009900"/>
                </a:solidFill>
                <a:latin typeface="Love Ya Like A Sister" panose="02000000000000000000" pitchFamily="2" charset="0"/>
              </a:rPr>
              <a:t>LGEG Curriculum</a:t>
            </a:r>
            <a:br>
              <a:rPr lang="en-US" dirty="0" smtClean="0">
                <a:solidFill>
                  <a:srgbClr val="009900"/>
                </a:solidFill>
                <a:latin typeface="Love Ya Like A Sister" panose="02000000000000000000" pitchFamily="2" charset="0"/>
              </a:rPr>
            </a:br>
            <a:r>
              <a:rPr lang="en-US" dirty="0" smtClean="0">
                <a:solidFill>
                  <a:srgbClr val="009900"/>
                </a:solidFill>
                <a:latin typeface="Love Ya Like A Sister" panose="02000000000000000000" pitchFamily="2" charset="0"/>
              </a:rPr>
              <a:t>&amp; Program</a:t>
            </a:r>
            <a:endParaRPr lang="en-US" dirty="0">
              <a:solidFill>
                <a:srgbClr val="009900"/>
              </a:solidFill>
              <a:latin typeface="Love Ya Like A Sister" panose="02000000000000000000" pitchFamily="2" charset="0"/>
            </a:endParaRPr>
          </a:p>
        </p:txBody>
      </p:sp>
      <p:pic>
        <p:nvPicPr>
          <p:cNvPr id="2050" name="Picture 2" descr="C:\Users\Rusty\Documents\LGEG Graphics\Worm Stamps.jpg"/>
          <p:cNvPicPr>
            <a:picLocks noChangeAspect="1" noChangeArrowheads="1"/>
          </p:cNvPicPr>
          <p:nvPr/>
        </p:nvPicPr>
        <p:blipFill>
          <a:blip r:embed="rId4" cstate="screen">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4800600" y="3214311"/>
            <a:ext cx="5013794" cy="387429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5429074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extLst/>
        </p:spPr>
        <p:txBody>
          <a:bodyPr>
            <a:normAutofit/>
          </a:bodyPr>
          <a:lstStyle/>
          <a:p>
            <a:pPr>
              <a:defRPr/>
            </a:pPr>
            <a:r>
              <a:rPr lang="en-US" sz="4000" b="1" dirty="0" smtClean="0">
                <a:ln w="6350">
                  <a:noFill/>
                </a:ln>
                <a:solidFill>
                  <a:srgbClr val="7030A0"/>
                </a:solidFill>
              </a:rPr>
              <a:t>Website Support</a:t>
            </a:r>
            <a:endParaRPr lang="en-US" sz="4000" b="1" dirty="0">
              <a:ln w="6350">
                <a:noFill/>
              </a:ln>
              <a:solidFill>
                <a:srgbClr val="7030A0"/>
              </a:solidFill>
            </a:endParaRPr>
          </a:p>
        </p:txBody>
      </p:sp>
      <p:sp>
        <p:nvSpPr>
          <p:cNvPr id="4" name="Content Placeholder 3"/>
          <p:cNvSpPr>
            <a:spLocks noGrp="1"/>
          </p:cNvSpPr>
          <p:nvPr>
            <p:ph sz="half" idx="1"/>
          </p:nvPr>
        </p:nvSpPr>
        <p:spPr>
          <a:xfrm>
            <a:off x="457200" y="1600206"/>
            <a:ext cx="4114800" cy="4525963"/>
          </a:xfrm>
        </p:spPr>
        <p:txBody>
          <a:bodyPr numCol="1">
            <a:normAutofit/>
          </a:bodyPr>
          <a:lstStyle/>
          <a:p>
            <a:pPr marL="0" lvl="1" indent="0">
              <a:buNone/>
            </a:pPr>
            <a:r>
              <a:rPr lang="en-US" altLang="en-US" sz="2700" dirty="0" smtClean="0">
                <a:latin typeface="+mj-lt"/>
                <a:cs typeface="Arial" panose="020B0604020202020204" pitchFamily="34" charset="0"/>
              </a:rPr>
              <a:t>Videos:</a:t>
            </a:r>
          </a:p>
          <a:p>
            <a:pPr lvl="1"/>
            <a:r>
              <a:rPr lang="en-US" altLang="en-US" sz="2000" dirty="0" smtClean="0">
                <a:latin typeface="+mj-lt"/>
                <a:cs typeface="Arial" panose="020B0604020202020204" pitchFamily="34" charset="0"/>
              </a:rPr>
              <a:t>Vegetable harvest and lifecycle</a:t>
            </a:r>
          </a:p>
          <a:p>
            <a:pPr lvl="1"/>
            <a:r>
              <a:rPr lang="en-US" altLang="en-US" sz="2000" dirty="0" smtClean="0">
                <a:latin typeface="+mj-lt"/>
                <a:cs typeface="Arial" panose="020B0604020202020204" pitchFamily="34" charset="0"/>
              </a:rPr>
              <a:t>Shopping for and preparing vegetables</a:t>
            </a:r>
            <a:endParaRPr lang="en-US" altLang="en-US" sz="2000" dirty="0">
              <a:latin typeface="+mj-lt"/>
              <a:cs typeface="Arial" panose="020B0604020202020204" pitchFamily="34" charset="0"/>
            </a:endParaRPr>
          </a:p>
          <a:p>
            <a:pPr lvl="1"/>
            <a:r>
              <a:rPr lang="en-US" altLang="en-US" sz="2000" dirty="0" smtClean="0">
                <a:latin typeface="+mj-lt"/>
                <a:cs typeface="Arial" panose="020B0604020202020204" pitchFamily="34" charset="0"/>
              </a:rPr>
              <a:t>How to </a:t>
            </a:r>
            <a:r>
              <a:rPr lang="en-US" altLang="en-US" sz="2000" dirty="0">
                <a:latin typeface="+mj-lt"/>
                <a:cs typeface="Arial" panose="020B0604020202020204" pitchFamily="34" charset="0"/>
              </a:rPr>
              <a:t>build raised beds and container </a:t>
            </a:r>
            <a:r>
              <a:rPr lang="en-US" altLang="en-US" sz="2000" dirty="0" smtClean="0">
                <a:latin typeface="+mj-lt"/>
                <a:cs typeface="Arial" panose="020B0604020202020204" pitchFamily="34" charset="0"/>
              </a:rPr>
              <a:t>gardens</a:t>
            </a:r>
          </a:p>
          <a:p>
            <a:pPr lvl="1"/>
            <a:r>
              <a:rPr lang="en-US" altLang="en-US" sz="2000" dirty="0" smtClean="0">
                <a:latin typeface="+mj-lt"/>
                <a:cs typeface="Arial" panose="020B0604020202020204" pitchFamily="34" charset="0"/>
              </a:rPr>
              <a:t>What’s For Snack</a:t>
            </a:r>
          </a:p>
          <a:p>
            <a:pPr lvl="1"/>
            <a:r>
              <a:rPr lang="en-US" altLang="en-US" sz="2000" dirty="0" smtClean="0">
                <a:latin typeface="+mj-lt"/>
                <a:cs typeface="Arial" panose="020B0604020202020204" pitchFamily="34" charset="0"/>
              </a:rPr>
              <a:t>Recipe demonstrations (linked to Dinner Tonight)</a:t>
            </a:r>
            <a:endParaRPr lang="en-US" altLang="en-US" sz="2000" dirty="0">
              <a:latin typeface="+mj-lt"/>
              <a:cs typeface="Arial" panose="020B0604020202020204" pitchFamily="34" charset="0"/>
            </a:endParaRPr>
          </a:p>
          <a:p>
            <a:pPr lvl="1"/>
            <a:endParaRPr lang="en-US" altLang="en-US" sz="2300" dirty="0" smtClean="0">
              <a:latin typeface="+mj-lt"/>
              <a:cs typeface="Arial" panose="020B0604020202020204" pitchFamily="34" charset="0"/>
            </a:endParaRPr>
          </a:p>
          <a:p>
            <a:pPr marL="0" indent="0">
              <a:buNone/>
            </a:pPr>
            <a:endParaRPr lang="en-US" altLang="en-US" sz="2700" dirty="0">
              <a:latin typeface="+mj-lt"/>
              <a:cs typeface="Arial" panose="020B0604020202020204" pitchFamily="34" charset="0"/>
            </a:endParaRPr>
          </a:p>
          <a:p>
            <a:pPr marL="0" indent="0">
              <a:buNone/>
            </a:pPr>
            <a:endParaRPr lang="en-US" altLang="en-US" sz="2700" dirty="0">
              <a:solidFill>
                <a:srgbClr val="500000"/>
              </a:solidFill>
              <a:latin typeface="Arial" panose="020B0604020202020204" pitchFamily="34" charset="0"/>
              <a:cs typeface="Arial" panose="020B0604020202020204" pitchFamily="34" charset="0"/>
            </a:endParaRPr>
          </a:p>
        </p:txBody>
      </p:sp>
      <p:sp>
        <p:nvSpPr>
          <p:cNvPr id="2" name="Content Placeholder 1"/>
          <p:cNvSpPr>
            <a:spLocks noGrp="1"/>
          </p:cNvSpPr>
          <p:nvPr>
            <p:ph sz="half" idx="2"/>
          </p:nvPr>
        </p:nvSpPr>
        <p:spPr>
          <a:xfrm>
            <a:off x="4724400" y="1600204"/>
            <a:ext cx="4246418" cy="4602163"/>
          </a:xfrm>
        </p:spPr>
        <p:txBody>
          <a:bodyPr>
            <a:normAutofit/>
          </a:bodyPr>
          <a:lstStyle/>
          <a:p>
            <a:pPr marL="457200" lvl="1" indent="0">
              <a:buNone/>
            </a:pPr>
            <a:r>
              <a:rPr lang="en-US" altLang="en-US" sz="2800" dirty="0" smtClean="0">
                <a:latin typeface="+mj-lt"/>
                <a:cs typeface="Arial" panose="020B0604020202020204" pitchFamily="34" charset="0"/>
              </a:rPr>
              <a:t>Publications:</a:t>
            </a:r>
            <a:endParaRPr lang="en-US" altLang="en-US" sz="2800" dirty="0">
              <a:latin typeface="+mj-lt"/>
              <a:cs typeface="Arial" panose="020B0604020202020204" pitchFamily="34" charset="0"/>
            </a:endParaRPr>
          </a:p>
          <a:p>
            <a:pPr lvl="1"/>
            <a:r>
              <a:rPr lang="en-US" altLang="en-US" sz="2000" dirty="0" smtClean="0">
                <a:latin typeface="+mj-lt"/>
                <a:cs typeface="Arial" panose="020B0604020202020204" pitchFamily="34" charset="0"/>
              </a:rPr>
              <a:t>Easy </a:t>
            </a:r>
            <a:r>
              <a:rPr lang="en-US" altLang="en-US" sz="2000" dirty="0">
                <a:latin typeface="+mj-lt"/>
                <a:cs typeface="Arial" panose="020B0604020202020204" pitchFamily="34" charset="0"/>
              </a:rPr>
              <a:t>Gardening Series</a:t>
            </a:r>
          </a:p>
          <a:p>
            <a:pPr lvl="1"/>
            <a:r>
              <a:rPr lang="en-US" altLang="en-US" sz="2000" dirty="0">
                <a:latin typeface="+mj-lt"/>
                <a:cs typeface="Arial" panose="020B0604020202020204" pitchFamily="34" charset="0"/>
              </a:rPr>
              <a:t>Vegetable Varieties and Planting Timelines</a:t>
            </a:r>
          </a:p>
          <a:p>
            <a:pPr lvl="1"/>
            <a:r>
              <a:rPr lang="en-US" altLang="en-US" sz="2000" dirty="0">
                <a:latin typeface="+mj-lt"/>
                <a:cs typeface="Arial" panose="020B0604020202020204" pitchFamily="34" charset="0"/>
              </a:rPr>
              <a:t>Recipes</a:t>
            </a:r>
          </a:p>
          <a:p>
            <a:pPr lvl="1"/>
            <a:r>
              <a:rPr lang="en-US" altLang="en-US" sz="2000" dirty="0">
                <a:latin typeface="+mj-lt"/>
                <a:cs typeface="Arial" panose="020B0604020202020204" pitchFamily="34" charset="0"/>
              </a:rPr>
              <a:t>Nutrient </a:t>
            </a:r>
            <a:r>
              <a:rPr lang="en-US" altLang="en-US" sz="2000" dirty="0" smtClean="0">
                <a:latin typeface="+mj-lt"/>
                <a:cs typeface="Arial" panose="020B0604020202020204" pitchFamily="34" charset="0"/>
              </a:rPr>
              <a:t>Information</a:t>
            </a:r>
            <a:endParaRPr lang="en-US" altLang="en-US" sz="2000" dirty="0">
              <a:latin typeface="+mj-lt"/>
              <a:cs typeface="Arial" panose="020B0604020202020204" pitchFamily="34" charset="0"/>
            </a:endParaRPr>
          </a:p>
          <a:p>
            <a:pPr lvl="1"/>
            <a:r>
              <a:rPr lang="en-US" altLang="en-US" sz="2000" dirty="0">
                <a:latin typeface="+mj-lt"/>
                <a:cs typeface="Arial" panose="020B0604020202020204" pitchFamily="34" charset="0"/>
              </a:rPr>
              <a:t>Child Activities</a:t>
            </a:r>
          </a:p>
          <a:p>
            <a:endParaRPr lang="en-US" dirty="0"/>
          </a:p>
        </p:txBody>
      </p:sp>
      <p:pic>
        <p:nvPicPr>
          <p:cNvPr id="5"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a:off x="1828800" y="5224983"/>
            <a:ext cx="5105400" cy="523220"/>
          </a:xfrm>
          <a:prstGeom prst="rect">
            <a:avLst/>
          </a:prstGeom>
        </p:spPr>
        <p:txBody>
          <a:bodyPr wrap="square">
            <a:spAutoFit/>
          </a:bodyPr>
          <a:lstStyle/>
          <a:p>
            <a:r>
              <a:rPr lang="en-US" sz="2800" b="1" dirty="0">
                <a:latin typeface="Calibri" panose="020F0502020204030204" pitchFamily="34" charset="0"/>
                <a:hlinkClick r:id="rId4"/>
              </a:rPr>
              <a:t>http://</a:t>
            </a:r>
            <a:r>
              <a:rPr lang="en-US" sz="2800" b="1" dirty="0" smtClean="0">
                <a:latin typeface="Calibri" panose="020F0502020204030204" pitchFamily="34" charset="0"/>
                <a:hlinkClick r:id="rId4"/>
              </a:rPr>
              <a:t>jmgkids.us/LGEG</a:t>
            </a:r>
            <a:endParaRPr lang="en-US" sz="2800" b="1" dirty="0"/>
          </a:p>
        </p:txBody>
      </p:sp>
    </p:spTree>
    <p:extLst>
      <p:ext uri="{BB962C8B-B14F-4D97-AF65-F5344CB8AC3E}">
        <p14:creationId xmlns:p14="http://schemas.microsoft.com/office/powerpoint/2010/main" val="2000663330"/>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51" name="Picture 3" descr="C:\Users\Randy.Seagraves\Desktop\LGEG logos\LGEG horz 5 by 3 at 300dpi.jpg"/>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8920" y="-136922"/>
            <a:ext cx="3986183" cy="197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p:nvPr/>
        </p:nvPicPr>
        <p:blipFill rotWithShape="1">
          <a:blip r:embed="rId3" cstate="screen">
            <a:extLst>
              <a:ext uri="{28A0092B-C50C-407E-A947-70E740481C1C}">
                <a14:useLocalDpi xmlns:a14="http://schemas.microsoft.com/office/drawing/2010/main"/>
              </a:ext>
            </a:extLst>
          </a:blip>
          <a:srcRect/>
          <a:stretch/>
        </p:blipFill>
        <p:spPr bwMode="auto">
          <a:xfrm>
            <a:off x="251191" y="0"/>
            <a:ext cx="1349009" cy="3733800"/>
          </a:xfrm>
          <a:prstGeom prst="round2DiagRect">
            <a:avLst>
              <a:gd name="adj1" fmla="val 16667"/>
              <a:gd name="adj2" fmla="val 28521"/>
            </a:avLst>
          </a:prstGeom>
          <a:ln w="88900" cap="sq">
            <a:solidFill>
              <a:srgbClr val="FFFFFF"/>
            </a:solidFill>
            <a:miter lim="800000"/>
          </a:ln>
          <a:effectLst>
            <a:outerShdw blurRad="254000" algn="tl" rotWithShape="0">
              <a:srgbClr val="000000">
                <a:alpha val="43000"/>
              </a:srgbClr>
            </a:outerShdw>
          </a:effectLst>
          <a:extLst>
            <a:ext uri="{53640926-AAD7-44D8-BBD7-CCE9431645EC}">
              <a14:shadowObscured xmlns:a14="http://schemas.microsoft.com/office/drawing/2010/main"/>
            </a:ext>
          </a:extLst>
        </p:spPr>
      </p:pic>
      <p:pic>
        <p:nvPicPr>
          <p:cNvPr id="3" name="Picture 2"/>
          <p:cNvPicPr/>
          <p:nvPr/>
        </p:nvPicPr>
        <p:blipFill rotWithShape="1">
          <a:blip r:embed="rId4" cstate="screen">
            <a:extLst>
              <a:ext uri="{28A0092B-C50C-407E-A947-70E740481C1C}">
                <a14:useLocalDpi xmlns:a14="http://schemas.microsoft.com/office/drawing/2010/main"/>
              </a:ext>
            </a:extLst>
          </a:blip>
          <a:srcRect/>
          <a:stretch/>
        </p:blipFill>
        <p:spPr bwMode="auto">
          <a:xfrm>
            <a:off x="944745" y="3381305"/>
            <a:ext cx="2025309" cy="3362722"/>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4" name="Picture 3"/>
          <p:cNvPicPr/>
          <p:nvPr/>
        </p:nvPicPr>
        <p:blipFill rotWithShape="1">
          <a:blip r:embed="rId5" cstate="screen">
            <a:extLst>
              <a:ext uri="{28A0092B-C50C-407E-A947-70E740481C1C}">
                <a14:useLocalDpi xmlns:a14="http://schemas.microsoft.com/office/drawing/2010/main"/>
              </a:ext>
            </a:extLst>
          </a:blip>
          <a:srcRect/>
          <a:stretch/>
        </p:blipFill>
        <p:spPr bwMode="auto">
          <a:xfrm>
            <a:off x="2375240" y="1886600"/>
            <a:ext cx="2057400" cy="2989409"/>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114693" name="TextBox 4"/>
          <p:cNvSpPr txBox="1">
            <a:spLocks noChangeArrowheads="1"/>
          </p:cNvSpPr>
          <p:nvPr/>
        </p:nvSpPr>
        <p:spPr bwMode="auto">
          <a:xfrm>
            <a:off x="3260959" y="123203"/>
            <a:ext cx="5029200" cy="121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p>
            <a:pPr algn="r" eaLnBrk="0" hangingPunct="0">
              <a:defRPr/>
            </a:pPr>
            <a:r>
              <a:rPr lang="en-US" altLang="en-US" sz="3600" b="1" dirty="0">
                <a:solidFill>
                  <a:srgbClr val="FF6600"/>
                </a:solidFill>
              </a:rPr>
              <a:t>Marketing</a:t>
            </a:r>
            <a:br>
              <a:rPr lang="en-US" altLang="en-US" sz="3600" b="1" dirty="0">
                <a:solidFill>
                  <a:srgbClr val="FF6600"/>
                </a:solidFill>
              </a:rPr>
            </a:br>
            <a:r>
              <a:rPr lang="en-US" altLang="en-US" sz="3600" b="1" dirty="0">
                <a:solidFill>
                  <a:srgbClr val="FF6600"/>
                </a:solidFill>
              </a:rPr>
              <a:t>Tools</a:t>
            </a:r>
          </a:p>
        </p:txBody>
      </p:sp>
      <p:sp>
        <p:nvSpPr>
          <p:cNvPr id="114694" name="TextBox 7"/>
          <p:cNvSpPr txBox="1">
            <a:spLocks noChangeArrowheads="1"/>
          </p:cNvSpPr>
          <p:nvPr/>
        </p:nvSpPr>
        <p:spPr bwMode="auto">
          <a:xfrm rot="-789960">
            <a:off x="1233499" y="1832146"/>
            <a:ext cx="14478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p>
            <a:pPr algn="ctr" eaLnBrk="0" hangingPunct="0">
              <a:defRPr/>
            </a:pPr>
            <a:r>
              <a:rPr lang="en-US" altLang="en-US" sz="1900" b="1" dirty="0">
                <a:solidFill>
                  <a:srgbClr val="F47E1C"/>
                </a:solidFill>
              </a:rPr>
              <a:t>LGEG Banner</a:t>
            </a:r>
          </a:p>
        </p:txBody>
      </p:sp>
      <p:sp>
        <p:nvSpPr>
          <p:cNvPr id="114695" name="TextBox 11"/>
          <p:cNvSpPr txBox="1">
            <a:spLocks noChangeArrowheads="1"/>
          </p:cNvSpPr>
          <p:nvPr/>
        </p:nvSpPr>
        <p:spPr bwMode="auto">
          <a:xfrm>
            <a:off x="-401750" y="5300053"/>
            <a:ext cx="1976891" cy="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728" tIns="54864" rIns="109728" bIns="54864">
            <a:spAutoFit/>
          </a:bodyPr>
          <a:lstStyle/>
          <a:p>
            <a:pPr algn="ctr" eaLnBrk="0" hangingPunct="0">
              <a:defRPr/>
            </a:pPr>
            <a:r>
              <a:rPr lang="en-US" altLang="en-US" sz="1900" b="1" dirty="0" smtClean="0">
                <a:solidFill>
                  <a:srgbClr val="F47E1C"/>
                </a:solidFill>
              </a:rPr>
              <a:t>LGEG</a:t>
            </a:r>
            <a:br>
              <a:rPr lang="en-US" altLang="en-US" sz="1900" b="1" dirty="0" smtClean="0">
                <a:solidFill>
                  <a:srgbClr val="F47E1C"/>
                </a:solidFill>
              </a:rPr>
            </a:br>
            <a:r>
              <a:rPr lang="en-US" altLang="en-US" sz="1900" b="1" dirty="0" smtClean="0">
                <a:solidFill>
                  <a:srgbClr val="F47E1C"/>
                </a:solidFill>
              </a:rPr>
              <a:t>Website</a:t>
            </a:r>
            <a:endParaRPr lang="en-US" altLang="en-US" sz="1900" b="1" dirty="0">
              <a:solidFill>
                <a:srgbClr val="F47E1C"/>
              </a:solidFill>
            </a:endParaRPr>
          </a:p>
        </p:txBody>
      </p:sp>
      <p:sp>
        <p:nvSpPr>
          <p:cNvPr id="114696" name="TextBox 16"/>
          <p:cNvSpPr txBox="1">
            <a:spLocks noChangeArrowheads="1"/>
          </p:cNvSpPr>
          <p:nvPr/>
        </p:nvSpPr>
        <p:spPr bwMode="auto">
          <a:xfrm>
            <a:off x="2684442" y="4773553"/>
            <a:ext cx="1496144" cy="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728" tIns="54864" rIns="109728" bIns="54864">
            <a:spAutoFit/>
          </a:bodyPr>
          <a:lstStyle/>
          <a:p>
            <a:pPr algn="r" eaLnBrk="0" hangingPunct="0">
              <a:defRPr/>
            </a:pPr>
            <a:r>
              <a:rPr lang="en-US" altLang="en-US" sz="1900" b="1" dirty="0">
                <a:solidFill>
                  <a:srgbClr val="F47E1C"/>
                </a:solidFill>
              </a:rPr>
              <a:t>TGEG Infographic</a:t>
            </a:r>
          </a:p>
        </p:txBody>
      </p:sp>
      <p:pic>
        <p:nvPicPr>
          <p:cNvPr id="19" name="Picture 18"/>
          <p:cNvPicPr/>
          <p:nvPr/>
        </p:nvPicPr>
        <p:blipFill rotWithShape="1">
          <a:blip r:embed="rId6" cstate="screen">
            <a:extLst>
              <a:ext uri="{28A0092B-C50C-407E-A947-70E740481C1C}">
                <a14:useLocalDpi xmlns:a14="http://schemas.microsoft.com/office/drawing/2010/main"/>
              </a:ext>
            </a:extLst>
          </a:blip>
          <a:srcRect/>
          <a:stretch/>
        </p:blipFill>
        <p:spPr bwMode="auto">
          <a:xfrm>
            <a:off x="4648200" y="2278542"/>
            <a:ext cx="1600200" cy="1912458"/>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114698" name="TextBox 9"/>
          <p:cNvSpPr txBox="1">
            <a:spLocks noChangeArrowheads="1"/>
          </p:cNvSpPr>
          <p:nvPr/>
        </p:nvSpPr>
        <p:spPr bwMode="auto">
          <a:xfrm>
            <a:off x="5490510" y="4014180"/>
            <a:ext cx="1900890"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728" tIns="54864" rIns="109728" bIns="54864">
            <a:spAutoFit/>
          </a:bodyPr>
          <a:lstStyle/>
          <a:p>
            <a:pPr eaLnBrk="0" hangingPunct="0">
              <a:defRPr/>
            </a:pPr>
            <a:r>
              <a:rPr lang="en-US" altLang="en-US" sz="1700" b="1" dirty="0" smtClean="0">
                <a:solidFill>
                  <a:srgbClr val="F47E1C"/>
                </a:solidFill>
              </a:rPr>
              <a:t>TEKS/ STAAR </a:t>
            </a:r>
            <a:r>
              <a:rPr lang="en-US" altLang="en-US" sz="1700" b="1" dirty="0">
                <a:solidFill>
                  <a:srgbClr val="F47E1C"/>
                </a:solidFill>
              </a:rPr>
              <a:t>Correlations</a:t>
            </a:r>
          </a:p>
        </p:txBody>
      </p:sp>
      <p:pic>
        <p:nvPicPr>
          <p:cNvPr id="3075" name="Picture 3" descr="C:\Users\Caren.Walton.HORT\Desktop\marketing folder 2.jpg"/>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a:ext>
            </a:extLst>
          </a:blip>
          <a:srcRect/>
          <a:stretch/>
        </p:blipFill>
        <p:spPr bwMode="auto">
          <a:xfrm rot="359103">
            <a:off x="6994565" y="3304131"/>
            <a:ext cx="1423705" cy="1784448"/>
          </a:xfrm>
          <a:prstGeom prst="rect">
            <a:avLst/>
          </a:prstGeom>
          <a:noFill/>
          <a:effectLst>
            <a:outerShdw blurRad="50800" dist="50800" dir="5400000" algn="ctr" rotWithShape="0">
              <a:schemeClr val="bg1">
                <a:lumMod val="65000"/>
              </a:schemeClr>
            </a:outerShdw>
          </a:effectLst>
          <a:extLst>
            <a:ext uri="{909E8E84-426E-40DD-AFC4-6F175D3DCCD1}">
              <a14:hiddenFill xmlns:a14="http://schemas.microsoft.com/office/drawing/2010/main">
                <a:solidFill>
                  <a:srgbClr val="FFFFFF"/>
                </a:solidFill>
              </a14:hiddenFill>
            </a:ext>
          </a:extLst>
        </p:spPr>
      </p:pic>
      <p:pic>
        <p:nvPicPr>
          <p:cNvPr id="3074" name="Picture 2" descr="C:\Users\Caren.Walton.HORT\Desktop\marketing folder 1.jpg"/>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6616821" y="1261505"/>
            <a:ext cx="1726581" cy="2361136"/>
          </a:xfrm>
          <a:prstGeom prst="rect">
            <a:avLst/>
          </a:prstGeom>
          <a:noFill/>
          <a:ln>
            <a:noFill/>
          </a:ln>
          <a:effectLst>
            <a:outerShdw blurRad="50800" dist="50800" dir="5400000" algn="ctr" rotWithShape="0">
              <a:schemeClr val="bg1">
                <a:lumMod val="65000"/>
              </a:schemeClr>
            </a:outerShdw>
          </a:effectLst>
          <a:extLst>
            <a:ext uri="{909E8E84-426E-40DD-AFC4-6F175D3DCCD1}">
              <a14:hiddenFill xmlns:a14="http://schemas.microsoft.com/office/drawing/2010/main">
                <a:solidFill>
                  <a:srgbClr val="FFFFFF"/>
                </a:solidFill>
              </a14:hiddenFill>
            </a:ext>
          </a:extLst>
        </p:spPr>
      </p:pic>
      <p:pic>
        <p:nvPicPr>
          <p:cNvPr id="16" name="Picture 15"/>
          <p:cNvPicPr/>
          <p:nvPr/>
        </p:nvPicPr>
        <p:blipFill rotWithShape="1">
          <a:blip r:embed="rId11" cstate="screen">
            <a:extLst>
              <a:ext uri="{28A0092B-C50C-407E-A947-70E740481C1C}">
                <a14:useLocalDpi xmlns:a14="http://schemas.microsoft.com/office/drawing/2010/main"/>
              </a:ext>
            </a:extLst>
          </a:blip>
          <a:srcRect/>
          <a:stretch/>
        </p:blipFill>
        <p:spPr bwMode="auto">
          <a:xfrm>
            <a:off x="4648200" y="4953001"/>
            <a:ext cx="1647825" cy="2244914"/>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7" name="Picture 16"/>
          <p:cNvPicPr/>
          <p:nvPr/>
        </p:nvPicPr>
        <p:blipFill rotWithShape="1">
          <a:blip r:embed="rId12" cstate="screen">
            <a:extLst>
              <a:ext uri="{28A0092B-C50C-407E-A947-70E740481C1C}">
                <a14:useLocalDpi xmlns:a14="http://schemas.microsoft.com/office/drawing/2010/main"/>
              </a:ext>
            </a:extLst>
          </a:blip>
          <a:srcRect/>
          <a:stretch/>
        </p:blipFill>
        <p:spPr bwMode="auto">
          <a:xfrm>
            <a:off x="6324600" y="5118212"/>
            <a:ext cx="1524001" cy="2079702"/>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5" name="TextBox 4"/>
          <p:cNvSpPr txBox="1"/>
          <p:nvPr/>
        </p:nvSpPr>
        <p:spPr>
          <a:xfrm>
            <a:off x="5422779" y="1200150"/>
            <a:ext cx="1359021" cy="923330"/>
          </a:xfrm>
          <a:prstGeom prst="rect">
            <a:avLst/>
          </a:prstGeom>
          <a:noFill/>
        </p:spPr>
        <p:txBody>
          <a:bodyPr wrap="square" rtlCol="0">
            <a:spAutoFit/>
          </a:bodyPr>
          <a:lstStyle/>
          <a:p>
            <a:pPr algn="r"/>
            <a:r>
              <a:rPr lang="en-US" b="1" dirty="0" smtClean="0">
                <a:solidFill>
                  <a:srgbClr val="F47E1C"/>
                </a:solidFill>
              </a:rPr>
              <a:t>LGEG Marketing Folders</a:t>
            </a:r>
            <a:endParaRPr lang="en-US" b="1" dirty="0">
              <a:solidFill>
                <a:srgbClr val="F47E1C"/>
              </a:solidFill>
            </a:endParaRPr>
          </a:p>
        </p:txBody>
      </p:sp>
    </p:spTree>
    <p:extLst>
      <p:ext uri="{BB962C8B-B14F-4D97-AF65-F5344CB8AC3E}">
        <p14:creationId xmlns:p14="http://schemas.microsoft.com/office/powerpoint/2010/main" val="25987134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FDRM\Rusty Hohlt\LGEG Program Planning Materials\JPEG\Learn Grow Eat Go 2014 PreTest (51091)_Page_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85875" y="698500"/>
            <a:ext cx="3360404" cy="5798343"/>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2051" name="Picture 3" descr="S:\FDRM\Rusty Hohlt\LGEG Program Planning Materials\JPEG\Learn Grow Eat Go 2014 PreTest (51091)_Page_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52260" y="698500"/>
            <a:ext cx="3360403" cy="5798343"/>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4" name="Picture 10" descr="C:\Documents and Settings\randy.seagraves\Local Settings\Temporary Internet Files\Content.IE5\CTRCXGAA\MC900446108[1].wm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56035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FDRM\Rusty Hohlt\LGEG Program Planning Materials\JPEG\Learn Grow Eat Go 2014 PostTest (17970)_Page_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5403" y="571505"/>
            <a:ext cx="3476625" cy="5998883"/>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5123" name="Picture 3" descr="S:\FDRM\Rusty Hohlt\LGEG Program Planning Materials\JPEG\Learn Grow Eat Go 2014 PostTest (17970)_Page_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60500" y="571501"/>
            <a:ext cx="3476219" cy="5998183"/>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4" name="Picture 10" descr="C:\Documents and Settings\randy.seagraves\Local Settings\Temporary Internet Files\Content.IE5\CTRCXGAA\MC900446108[1].wm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16963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1"/>
            <a:ext cx="9144000" cy="6881813"/>
          </a:xfrm>
          <a:prstGeom prst="rect">
            <a:avLst/>
          </a:prstGeom>
        </p:spPr>
      </p:pic>
      <p:sp>
        <p:nvSpPr>
          <p:cNvPr id="2" name="Title 1"/>
          <p:cNvSpPr>
            <a:spLocks noGrp="1"/>
          </p:cNvSpPr>
          <p:nvPr>
            <p:ph type="ctrTitle"/>
          </p:nvPr>
        </p:nvSpPr>
        <p:spPr>
          <a:xfrm>
            <a:off x="701676" y="77817"/>
            <a:ext cx="7772400" cy="1470025"/>
          </a:xfrm>
        </p:spPr>
        <p:txBody>
          <a:bodyPr>
            <a:normAutofit fontScale="90000"/>
          </a:bodyPr>
          <a:lstStyle/>
          <a:p>
            <a:r>
              <a:rPr lang="en-US" sz="5400" dirty="0" smtClean="0">
                <a:solidFill>
                  <a:srgbClr val="7030A0"/>
                </a:solidFill>
                <a:latin typeface="Love Ya Like A Sister" panose="02000000000000000000" pitchFamily="2" charset="0"/>
              </a:rPr>
              <a:t>Register your class for free!</a:t>
            </a:r>
            <a:endParaRPr lang="en-US" sz="5400" dirty="0">
              <a:solidFill>
                <a:srgbClr val="7030A0"/>
              </a:solidFill>
              <a:latin typeface="Love Ya Like A Sister" panose="02000000000000000000" pitchFamily="2" charset="0"/>
            </a:endParaRPr>
          </a:p>
        </p:txBody>
      </p:sp>
      <p:pic>
        <p:nvPicPr>
          <p:cNvPr id="10242" name="Picture 2" descr="C:\Users\Rusty\Documents\LGEG Graphics\kids shoveling.jpg"/>
          <p:cNvPicPr>
            <a:picLocks noChangeAspect="1" noChangeArrowheads="1"/>
          </p:cNvPicPr>
          <p:nvPr/>
        </p:nvPicPr>
        <p:blipFill>
          <a:blip r:embed="rId4" cstate="screen">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28600" y="3200456"/>
            <a:ext cx="6477000" cy="5004955"/>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0" y="1547842"/>
            <a:ext cx="62992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017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8933" y="-36513"/>
            <a:ext cx="7648222" cy="693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7" name="Oval 1"/>
          <p:cNvSpPr>
            <a:spLocks noChangeArrowheads="1"/>
          </p:cNvSpPr>
          <p:nvPr/>
        </p:nvSpPr>
        <p:spPr bwMode="auto">
          <a:xfrm>
            <a:off x="5452534" y="76201"/>
            <a:ext cx="430389" cy="346075"/>
          </a:xfrm>
          <a:prstGeom prst="ellipse">
            <a:avLst/>
          </a:prstGeom>
          <a:noFill/>
          <a:ln w="76200" algn="ctr">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spcBef>
                <a:spcPct val="20000"/>
              </a:spcBef>
              <a:buChar char="•"/>
              <a:defRPr sz="3800">
                <a:solidFill>
                  <a:srgbClr val="33CC33"/>
                </a:solidFill>
                <a:latin typeface="Albertus Medium" pitchFamily="34" charset="0"/>
              </a:defRPr>
            </a:lvl1pPr>
            <a:lvl2pPr marL="742950" indent="-285750" eaLnBrk="0" hangingPunct="0">
              <a:spcBef>
                <a:spcPct val="20000"/>
              </a:spcBef>
              <a:buChar char="–"/>
              <a:defRPr sz="2800">
                <a:solidFill>
                  <a:srgbClr val="FFFFFF"/>
                </a:solidFill>
                <a:latin typeface="Albertus Medium" pitchFamily="34" charset="0"/>
              </a:defRPr>
            </a:lvl2pPr>
            <a:lvl3pPr marL="1143000" indent="-228600" eaLnBrk="0" hangingPunct="0">
              <a:spcBef>
                <a:spcPct val="20000"/>
              </a:spcBef>
              <a:buChar char="•"/>
              <a:defRPr sz="2400">
                <a:solidFill>
                  <a:srgbClr val="FFFFFF"/>
                </a:solidFill>
                <a:latin typeface="Albertus Medium" pitchFamily="34" charset="0"/>
              </a:defRPr>
            </a:lvl3pPr>
            <a:lvl4pPr marL="1600200" indent="-228600" eaLnBrk="0" hangingPunct="0">
              <a:spcBef>
                <a:spcPct val="20000"/>
              </a:spcBef>
              <a:buChar char="–"/>
              <a:defRPr sz="2000">
                <a:solidFill>
                  <a:srgbClr val="FFFFFF"/>
                </a:solidFill>
                <a:latin typeface="Albertus Medium" pitchFamily="34" charset="0"/>
              </a:defRPr>
            </a:lvl4pPr>
            <a:lvl5pPr marL="2057400" indent="-228600" eaLnBrk="0" hangingPunct="0">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lgn="ctr" fontAlgn="base">
              <a:spcBef>
                <a:spcPct val="0"/>
              </a:spcBef>
              <a:spcAft>
                <a:spcPct val="0"/>
              </a:spcAft>
              <a:buFontTx/>
              <a:buNone/>
            </a:pPr>
            <a:endParaRPr lang="en-US" altLang="en-US" sz="1600" smtClean="0">
              <a:solidFill>
                <a:srgbClr val="333300"/>
              </a:solidFill>
              <a:latin typeface="Times New Roman" pitchFamily="18" charset="0"/>
              <a:cs typeface="Arial" pitchFamily="34" charset="0"/>
            </a:endParaRPr>
          </a:p>
        </p:txBody>
      </p:sp>
      <p:sp>
        <p:nvSpPr>
          <p:cNvPr id="2" name="Title 1"/>
          <p:cNvSpPr>
            <a:spLocks noGrp="1"/>
          </p:cNvSpPr>
          <p:nvPr>
            <p:ph type="ctrTitle"/>
          </p:nvPr>
        </p:nvSpPr>
        <p:spPr/>
        <p:txBody>
          <a:bodyPr/>
          <a:lstStyle/>
          <a:p>
            <a:endParaRPr lang="en-US"/>
          </a:p>
        </p:txBody>
      </p:sp>
    </p:spTree>
    <p:extLst>
      <p:ext uri="{BB962C8B-B14F-4D97-AF65-F5344CB8AC3E}">
        <p14:creationId xmlns:p14="http://schemas.microsoft.com/office/powerpoint/2010/main" val="17879547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2467"/>
                                        </p:tgtEl>
                                        <p:attrNameLst>
                                          <p:attrName>style.visibility</p:attrName>
                                        </p:attrNameLst>
                                      </p:cBhvr>
                                      <p:to>
                                        <p:strVal val="visible"/>
                                      </p:to>
                                    </p:set>
                                    <p:animEffect transition="in" filter="randombar(horizontal)">
                                      <p:cBhvr>
                                        <p:cTn id="7" dur="500"/>
                                        <p:tgtEl>
                                          <p:spTgt spid="62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99"/>
            </a:gs>
            <a:gs pos="100000">
              <a:srgbClr val="00CC00"/>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Questions?</a:t>
            </a:r>
            <a:endParaRPr lang="en-US" dirty="0"/>
          </a:p>
        </p:txBody>
      </p:sp>
      <p:sp>
        <p:nvSpPr>
          <p:cNvPr id="3" name="Subtitle 2"/>
          <p:cNvSpPr>
            <a:spLocks noGrp="1"/>
          </p:cNvSpPr>
          <p:nvPr>
            <p:ph type="subTitle" idx="1"/>
          </p:nvPr>
        </p:nvSpPr>
        <p:spPr/>
        <p:txBody>
          <a:bodyPr/>
          <a:lstStyle/>
          <a:p>
            <a:r>
              <a:rPr lang="en-US" dirty="0" smtClean="0"/>
              <a:t>Thank you!</a:t>
            </a:r>
            <a:endParaRPr lang="en-US" dirty="0"/>
          </a:p>
        </p:txBody>
      </p:sp>
    </p:spTree>
    <p:extLst>
      <p:ext uri="{BB962C8B-B14F-4D97-AF65-F5344CB8AC3E}">
        <p14:creationId xmlns:p14="http://schemas.microsoft.com/office/powerpoint/2010/main" val="185959821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ontrol 1"/>
          <p:cNvSpPr>
            <a:spLocks noChangeArrowheads="1" noChangeShapeType="1"/>
          </p:cNvSpPr>
          <p:nvPr/>
        </p:nvSpPr>
        <p:spPr bwMode="auto">
          <a:xfrm>
            <a:off x="2544785" y="10383894"/>
            <a:ext cx="5913437" cy="1373187"/>
          </a:xfrm>
          <a:prstGeom prst="rect">
            <a:avLst/>
          </a:prstGeom>
          <a:noFill/>
          <a:ln>
            <a:noFill/>
          </a:ln>
          <a:effectLst/>
          <a:extLst>
            <a:ext uri="{91240B29-F687-4f45-9708-019B960494DF}">
              <a14:hiddenLine xmlns="" xmlns:a14="http://schemas.microsoft.com/office/drawing/2010/main" w="9525" algn="in">
                <a:noFill/>
                <a:miter lim="800000"/>
                <a:headEnd/>
                <a:tailEnd/>
              </a14:hiddenLine>
            </a:ext>
            <a:ext uri="{AF507438-7753-43e0-B8FC-AC1667EBCBE1}">
              <a14:hiddenEffects xmln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endParaRPr lang="en-US"/>
          </a:p>
        </p:txBody>
      </p:sp>
      <p:sp>
        <p:nvSpPr>
          <p:cNvPr id="9" name="Control 2"/>
          <p:cNvSpPr>
            <a:spLocks noChangeArrowheads="1" noChangeShapeType="1"/>
          </p:cNvSpPr>
          <p:nvPr/>
        </p:nvSpPr>
        <p:spPr bwMode="auto">
          <a:xfrm>
            <a:off x="2525713" y="12326994"/>
            <a:ext cx="5937250" cy="269875"/>
          </a:xfrm>
          <a:prstGeom prst="rect">
            <a:avLst/>
          </a:prstGeom>
          <a:noFill/>
          <a:ln>
            <a:noFill/>
          </a:ln>
          <a:effectLst/>
          <a:extLst>
            <a:ext uri="{91240B29-F687-4f45-9708-019B960494DF}">
              <a14:hiddenLine xmlns="" xmlns:a14="http://schemas.microsoft.com/office/drawing/2010/main" w="9525" algn="in">
                <a:noFill/>
                <a:miter lim="800000"/>
                <a:headEnd/>
                <a:tailEnd/>
              </a14:hiddenLine>
            </a:ext>
            <a:ext uri="{AF507438-7753-43e0-B8FC-AC1667EBCBE1}">
              <a14:hiddenEffects xmln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endParaRPr lang="en-US"/>
          </a:p>
        </p:txBody>
      </p:sp>
      <p:sp>
        <p:nvSpPr>
          <p:cNvPr id="10" name="Title 9"/>
          <p:cNvSpPr>
            <a:spLocks noGrp="1"/>
          </p:cNvSpPr>
          <p:nvPr>
            <p:ph type="title"/>
          </p:nvPr>
        </p:nvSpPr>
        <p:spPr/>
        <p:txBody>
          <a:bodyPr/>
          <a:lstStyle/>
          <a:p>
            <a:r>
              <a:rPr lang="en-US" b="1" dirty="0" smtClean="0">
                <a:solidFill>
                  <a:srgbClr val="009900"/>
                </a:solidFill>
              </a:rPr>
              <a:t>LGEG Evidence-Based Facts</a:t>
            </a:r>
            <a:endParaRPr lang="en-US" b="1" dirty="0">
              <a:solidFill>
                <a:srgbClr val="009900"/>
              </a:solidFill>
            </a:endParaRPr>
          </a:p>
        </p:txBody>
      </p:sp>
      <p:sp>
        <p:nvSpPr>
          <p:cNvPr id="11" name="Content Placeholder 10"/>
          <p:cNvSpPr>
            <a:spLocks noGrp="1"/>
          </p:cNvSpPr>
          <p:nvPr>
            <p:ph idx="1"/>
          </p:nvPr>
        </p:nvSpPr>
        <p:spPr>
          <a:xfrm>
            <a:off x="210845" y="1295400"/>
            <a:ext cx="8229600" cy="4525963"/>
          </a:xfrm>
        </p:spPr>
        <p:txBody>
          <a:bodyPr/>
          <a:lstStyle/>
          <a:p>
            <a:r>
              <a:rPr lang="en-US" dirty="0" smtClean="0"/>
              <a:t>Encourages daily physical activity</a:t>
            </a:r>
          </a:p>
          <a:p>
            <a:r>
              <a:rPr lang="en-US" dirty="0" smtClean="0"/>
              <a:t>Increases exposure to vegetables</a:t>
            </a:r>
          </a:p>
          <a:p>
            <a:r>
              <a:rPr lang="en-US" dirty="0" smtClean="0"/>
              <a:t>Encourages adoption of healthy beverages</a:t>
            </a:r>
          </a:p>
          <a:p>
            <a:r>
              <a:rPr lang="en-US" dirty="0" smtClean="0"/>
              <a:t>Expands knowledge in plant science and nutrition</a:t>
            </a:r>
          </a:p>
          <a:p>
            <a:r>
              <a:rPr lang="en-US" dirty="0" smtClean="0"/>
              <a:t>Reaches into the home to support positive family health practices</a:t>
            </a:r>
            <a:endParaRPr lang="en-US" dirty="0"/>
          </a:p>
        </p:txBody>
      </p:sp>
      <p:pic>
        <p:nvPicPr>
          <p:cNvPr id="8" name="Picture 4" descr="texas grow eat go logo learn and.jpg"/>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2880" b="100000" l="0" r="100000">
                        <a14:foregroundMark x1="78764" y1="52433" x2="78764" y2="52433"/>
                        <a14:foregroundMark x1="96139" y1="54717" x2="96139" y2="54717"/>
                        <a14:foregroundMark x1="45174" y1="92453" x2="45174" y2="92453"/>
                        <a14:foregroundMark x1="44788" y1="96723" x2="44788" y2="96723"/>
                        <a14:foregroundMark x1="94723" y1="55511" x2="99228" y2="55511"/>
                        <a14:foregroundMark x1="94723" y1="78649" x2="94723" y2="78649"/>
                        <a14:foregroundMark x1="94723" y1="28600" x2="94723" y2="28600"/>
                        <a14:foregroundMark x1="87001" y1="28203" x2="87001" y2="28203"/>
                        <a14:foregroundMark x1="82497" y1="28600" x2="82497" y2="28600"/>
                        <a14:foregroundMark x1="73874" y1="29791" x2="73874" y2="29791"/>
                        <a14:foregroundMark x1="67053" y1="34757" x2="67053" y2="34757"/>
                        <a14:foregroundMark x1="36551" y1="19364" x2="36551" y2="19364"/>
                        <a14:foregroundMark x1="38867" y1="21251" x2="38867" y2="21251"/>
                        <a14:foregroundMark x1="62934" y1="6653" x2="62934" y2="6653"/>
                        <a14:foregroundMark x1="60618" y1="2880" x2="60618" y2="2880"/>
                        <a14:foregroundMark x1="48391" y1="39027" x2="48391" y2="39027"/>
                        <a14:foregroundMark x1="56113" y1="39027" x2="56113" y2="39027"/>
                        <a14:foregroundMark x1="53411" y1="41708" x2="53411" y2="41708"/>
                        <a14:foregroundMark x1="60618" y1="40119" x2="60618" y2="40119"/>
                        <a14:foregroundMark x1="63835" y1="40119" x2="63835" y2="40119"/>
                        <a14:foregroundMark x1="71557" y1="40516" x2="71557" y2="40516"/>
                        <a14:foregroundMark x1="71557" y1="45879" x2="71557" y2="45879"/>
                        <a14:foregroundMark x1="76963" y1="41708" x2="76963" y2="41708"/>
                        <a14:foregroundMark x1="82497" y1="41311" x2="82497" y2="41311"/>
                        <a14:foregroundMark x1="87902" y1="40914" x2="87902" y2="40914"/>
                        <a14:foregroundMark x1="94337" y1="42800" x2="94337" y2="42800"/>
                        <a14:foregroundMark x1="97040" y1="30189" x2="97040" y2="30189"/>
                        <a14:foregroundMark x1="97426" y1="34359" x2="97426" y2="34359"/>
                        <a14:foregroundMark x1="5663" y1="62463" x2="5663" y2="62463"/>
                        <a14:foregroundMark x1="6564" y1="58590" x2="6564" y2="58590"/>
                      </a14:backgroundRemoval>
                    </a14:imgEffect>
                  </a14:imgLayer>
                </a14:imgProps>
              </a:ext>
              <a:ext uri="{28A0092B-C50C-407E-A947-70E740481C1C}">
                <a14:useLocalDpi xmlns:a14="http://schemas.microsoft.com/office/drawing/2010/main"/>
              </a:ext>
            </a:extLst>
          </a:blip>
          <a:srcRect/>
          <a:stretch>
            <a:fillRect/>
          </a:stretch>
        </p:blipFill>
        <p:spPr bwMode="auto">
          <a:xfrm>
            <a:off x="7315200" y="4617549"/>
            <a:ext cx="1505056" cy="1778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82324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GoodDog Cool"/>
        <a:ea typeface=""/>
        <a:cs typeface=""/>
      </a:majorFont>
      <a:minorFont>
        <a:latin typeface="Albertus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GoodDog Cool"/>
        <a:ea typeface=""/>
        <a:cs typeface=""/>
      </a:majorFont>
      <a:minorFont>
        <a:latin typeface="Albertus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otebook">
  <a:themeElements>
    <a:clrScheme name="Notebook 1">
      <a:dk1>
        <a:srgbClr val="402000"/>
      </a:dk1>
      <a:lt1>
        <a:srgbClr val="FBFAE2"/>
      </a:lt1>
      <a:dk2>
        <a:srgbClr val="996633"/>
      </a:dk2>
      <a:lt2>
        <a:srgbClr val="A08366"/>
      </a:lt2>
      <a:accent1>
        <a:srgbClr val="CE9964"/>
      </a:accent1>
      <a:accent2>
        <a:srgbClr val="CD3333"/>
      </a:accent2>
      <a:accent3>
        <a:srgbClr val="FDFCEE"/>
      </a:accent3>
      <a:accent4>
        <a:srgbClr val="351A00"/>
      </a:accent4>
      <a:accent5>
        <a:srgbClr val="E3CAB8"/>
      </a:accent5>
      <a:accent6>
        <a:srgbClr val="BA2D2D"/>
      </a:accent6>
      <a:hlink>
        <a:srgbClr val="9A7F32"/>
      </a:hlink>
      <a:folHlink>
        <a:srgbClr val="ECA07A"/>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lnDef>
  </a:objectDefaults>
  <a:extraClrSchemeLst>
    <a:extraClrScheme>
      <a:clrScheme name="Notebook 1">
        <a:dk1>
          <a:srgbClr val="402000"/>
        </a:dk1>
        <a:lt1>
          <a:srgbClr val="FBFAE2"/>
        </a:lt1>
        <a:dk2>
          <a:srgbClr val="996633"/>
        </a:dk2>
        <a:lt2>
          <a:srgbClr val="A08366"/>
        </a:lt2>
        <a:accent1>
          <a:srgbClr val="CE9964"/>
        </a:accent1>
        <a:accent2>
          <a:srgbClr val="CD3333"/>
        </a:accent2>
        <a:accent3>
          <a:srgbClr val="FDFCEE"/>
        </a:accent3>
        <a:accent4>
          <a:srgbClr val="351A00"/>
        </a:accent4>
        <a:accent5>
          <a:srgbClr val="E3CAB8"/>
        </a:accent5>
        <a:accent6>
          <a:srgbClr val="BA2D2D"/>
        </a:accent6>
        <a:hlink>
          <a:srgbClr val="9A7F32"/>
        </a:hlink>
        <a:folHlink>
          <a:srgbClr val="ECA07A"/>
        </a:folHlink>
      </a:clrScheme>
      <a:clrMap bg1="lt1" tx1="dk1" bg2="lt2" tx2="dk2" accent1="accent1" accent2="accent2" accent3="accent3" accent4="accent4" accent5="accent5" accent6="accent6" hlink="hlink" folHlink="folHlink"/>
    </a:extraClrScheme>
    <a:extraClrScheme>
      <a:clrScheme name="Notebook 2">
        <a:dk1>
          <a:srgbClr val="402000"/>
        </a:dk1>
        <a:lt1>
          <a:srgbClr val="FFFFFF"/>
        </a:lt1>
        <a:dk2>
          <a:srgbClr val="996633"/>
        </a:dk2>
        <a:lt2>
          <a:srgbClr val="A08366"/>
        </a:lt2>
        <a:accent1>
          <a:srgbClr val="CE9964"/>
        </a:accent1>
        <a:accent2>
          <a:srgbClr val="CD3333"/>
        </a:accent2>
        <a:accent3>
          <a:srgbClr val="FFFFFF"/>
        </a:accent3>
        <a:accent4>
          <a:srgbClr val="351A00"/>
        </a:accent4>
        <a:accent5>
          <a:srgbClr val="E3CAB8"/>
        </a:accent5>
        <a:accent6>
          <a:srgbClr val="BA2D2D"/>
        </a:accent6>
        <a:hlink>
          <a:srgbClr val="9A7F32"/>
        </a:hlink>
        <a:folHlink>
          <a:srgbClr val="ECA07A"/>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tebook 4">
        <a:dk1>
          <a:srgbClr val="1C1C1C"/>
        </a:dk1>
        <a:lt1>
          <a:srgbClr val="FFFFFF"/>
        </a:lt1>
        <a:dk2>
          <a:srgbClr val="000066"/>
        </a:dk2>
        <a:lt2>
          <a:srgbClr val="666699"/>
        </a:lt2>
        <a:accent1>
          <a:srgbClr val="FF5050"/>
        </a:accent1>
        <a:accent2>
          <a:srgbClr val="009999"/>
        </a:accent2>
        <a:accent3>
          <a:srgbClr val="FFFFFF"/>
        </a:accent3>
        <a:accent4>
          <a:srgbClr val="161616"/>
        </a:accent4>
        <a:accent5>
          <a:srgbClr val="FFB3B3"/>
        </a:accent5>
        <a:accent6>
          <a:srgbClr val="008A8A"/>
        </a:accent6>
        <a:hlink>
          <a:srgbClr val="3366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GoodDog Cool"/>
        <a:ea typeface=""/>
        <a:cs typeface=""/>
      </a:majorFont>
      <a:minorFont>
        <a:latin typeface="Albertus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GoodDog Cool"/>
        <a:ea typeface=""/>
        <a:cs typeface=""/>
      </a:majorFont>
      <a:minorFont>
        <a:latin typeface="Albertus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GoodDog Cool"/>
        <a:ea typeface=""/>
        <a:cs typeface=""/>
      </a:majorFont>
      <a:minorFont>
        <a:latin typeface="Albertus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GoodDog Cool"/>
        <a:ea typeface=""/>
        <a:cs typeface=""/>
      </a:majorFont>
      <a:minorFont>
        <a:latin typeface="Albertus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GoodDog Cool"/>
        <a:ea typeface=""/>
        <a:cs typeface=""/>
      </a:majorFont>
      <a:minorFont>
        <a:latin typeface="Albertus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GoodDog Cool"/>
        <a:ea typeface=""/>
        <a:cs typeface=""/>
      </a:majorFont>
      <a:minorFont>
        <a:latin typeface="Albertus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9549</TotalTime>
  <Words>4536</Words>
  <Application>Microsoft Office PowerPoint</Application>
  <PresentationFormat>On-screen Show (4:3)</PresentationFormat>
  <Paragraphs>564</Paragraphs>
  <Slides>86</Slides>
  <Notes>85</Notes>
  <HiddenSlides>2</HiddenSlides>
  <MMClips>0</MMClips>
  <ScaleCrop>false</ScaleCrop>
  <HeadingPairs>
    <vt:vector size="8" baseType="variant">
      <vt:variant>
        <vt:lpstr>Fonts Used</vt:lpstr>
      </vt:variant>
      <vt:variant>
        <vt:i4>18</vt:i4>
      </vt:variant>
      <vt:variant>
        <vt:lpstr>Theme</vt:lpstr>
      </vt:variant>
      <vt:variant>
        <vt:i4>12</vt:i4>
      </vt:variant>
      <vt:variant>
        <vt:lpstr>Embedded OLE Servers</vt:lpstr>
      </vt:variant>
      <vt:variant>
        <vt:i4>1</vt:i4>
      </vt:variant>
      <vt:variant>
        <vt:lpstr>Slide Titles</vt:lpstr>
      </vt:variant>
      <vt:variant>
        <vt:i4>86</vt:i4>
      </vt:variant>
    </vt:vector>
  </HeadingPairs>
  <TitlesOfParts>
    <vt:vector size="117" baseType="lpstr">
      <vt:lpstr>Century Gothic</vt:lpstr>
      <vt:lpstr>Calibri</vt:lpstr>
      <vt:lpstr>Verdana</vt:lpstr>
      <vt:lpstr>Comic Sans MS</vt:lpstr>
      <vt:lpstr>Monotype Sorts</vt:lpstr>
      <vt:lpstr>Love Ya Like A Sister</vt:lpstr>
      <vt:lpstr>Albertus Medium</vt:lpstr>
      <vt:lpstr>Times New Roman</vt:lpstr>
      <vt:lpstr>MS PGothic</vt:lpstr>
      <vt:lpstr>GoodDog Cool</vt:lpstr>
      <vt:lpstr>Webdings</vt:lpstr>
      <vt:lpstr>Arial</vt:lpstr>
      <vt:lpstr>MS PGothic</vt:lpstr>
      <vt:lpstr>Gill Sans MT Ext Condensed Bold</vt:lpstr>
      <vt:lpstr>Adobe Heiti Std R</vt:lpstr>
      <vt:lpstr>Arial Narrow</vt:lpstr>
      <vt:lpstr>Wingdings</vt:lpstr>
      <vt:lpstr>Candara</vt:lpstr>
      <vt:lpstr>Office Theme</vt:lpstr>
      <vt:lpstr>Notebook</vt:lpstr>
      <vt:lpstr>1_Office Theme</vt:lpstr>
      <vt:lpstr>5_Custom Design</vt:lpstr>
      <vt:lpstr>Custom Design</vt:lpstr>
      <vt:lpstr>1_Custom Design</vt:lpstr>
      <vt:lpstr>2_Custom Design</vt:lpstr>
      <vt:lpstr>11_Custom Design</vt:lpstr>
      <vt:lpstr>12_Custom Design</vt:lpstr>
      <vt:lpstr>9_Custom Design</vt:lpstr>
      <vt:lpstr>8_Custom Design</vt:lpstr>
      <vt:lpstr>3_Office Theme</vt:lpstr>
      <vt:lpstr>Image</vt:lpstr>
      <vt:lpstr>PowerPoint Presentation</vt:lpstr>
      <vt:lpstr>PowerPoint Presentation</vt:lpstr>
      <vt:lpstr>LGEG Evidence Based Outcomes</vt:lpstr>
      <vt:lpstr>PowerPoint Presentation</vt:lpstr>
      <vt:lpstr>PowerPoint Presentation</vt:lpstr>
      <vt:lpstr>PowerPoint Presentation</vt:lpstr>
      <vt:lpstr>PowerPoint Presentation</vt:lpstr>
      <vt:lpstr>LGEG Curriculum &amp; Program</vt:lpstr>
      <vt:lpstr>LGEG Evidence-Based Facts</vt:lpstr>
      <vt:lpstr>PowerPoint Presentation</vt:lpstr>
      <vt:lpstr>LGEG Components</vt:lpstr>
      <vt:lpstr>Review of Lessons</vt:lpstr>
      <vt:lpstr>PowerPoint Presentation</vt:lpstr>
      <vt:lpstr>PowerPoint Presentation</vt:lpstr>
      <vt:lpstr>Starting School Gardens</vt:lpstr>
      <vt:lpstr>PowerPoint Presentation</vt:lpstr>
      <vt:lpstr>Lots of Options!</vt:lpstr>
      <vt:lpstr>Quick &amp; Easy Garden Kit</vt:lpstr>
      <vt:lpstr>PowerPoint Presentation</vt:lpstr>
      <vt:lpstr>Quick &amp; Easy Garden Kit</vt:lpstr>
      <vt:lpstr>Quick &amp; Easy Garden Kit</vt:lpstr>
      <vt:lpstr>Quick &amp; Easy Garden Kit</vt:lpstr>
      <vt:lpstr>PowerPoint Presentation</vt:lpstr>
      <vt:lpstr>Tips for Starting a Children’s Garden</vt:lpstr>
      <vt:lpstr>Garden success!</vt:lpstr>
      <vt:lpstr>Goals</vt:lpstr>
      <vt:lpstr>PowerPoint Presentation</vt:lpstr>
      <vt:lpstr>Food Exposure</vt:lpstr>
      <vt:lpstr>PowerPoint Presentation</vt:lpstr>
      <vt:lpstr>Selecting Recipes for In-School Food Demonstrations</vt:lpstr>
      <vt:lpstr>PowerPoint Presentation</vt:lpstr>
      <vt:lpstr>PowerPoint Presentation</vt:lpstr>
      <vt:lpstr>PowerPoint Presentation</vt:lpstr>
      <vt:lpstr>PowerPoint Presentation</vt:lpstr>
      <vt:lpstr>PowerPoint Presentation</vt:lpstr>
      <vt:lpstr>GO Activities</vt:lpstr>
      <vt:lpstr>PowerPoint Presentation</vt:lpstr>
      <vt:lpstr>PowerPoint Presentation</vt:lpstr>
      <vt:lpstr>PowerPoint Presentation</vt:lpstr>
      <vt:lpstr>PowerPoint Presentation</vt:lpstr>
      <vt:lpstr>PowerPoint Presentation</vt:lpstr>
      <vt:lpstr>PowerPoint Presentation</vt:lpstr>
      <vt:lpstr>Weeks 1-10 Lesson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LGEG Curriculum: Youth Leaders </vt:lpstr>
      <vt:lpstr>Next Steps</vt:lpstr>
      <vt:lpstr>Resources for Youth Worker</vt:lpstr>
      <vt:lpstr>PowerPoint Presentation</vt:lpstr>
      <vt:lpstr>CYTTAP Training Kit</vt:lpstr>
      <vt:lpstr>PowerPoint Presentation</vt:lpstr>
      <vt:lpstr>Train youth workers with these provided resources</vt:lpstr>
      <vt:lpstr>Website Support</vt:lpstr>
      <vt:lpstr>PowerPoint Presentation</vt:lpstr>
      <vt:lpstr>PowerPoint Presentation</vt:lpstr>
      <vt:lpstr>PowerPoint Presentation</vt:lpstr>
      <vt:lpstr>Register your class for free!</vt:lpstr>
      <vt:lpstr>PowerPoint Presentation</vt:lpstr>
      <vt:lpstr>Questions?</vt:lpstr>
    </vt:vector>
  </TitlesOfParts>
  <Company>Texas AgriLife Extension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Coordinated Approach to Child Health - CATCH</dc:title>
  <dc:creator>Administrator</dc:creator>
  <cp:lastModifiedBy>Leslie Crandall</cp:lastModifiedBy>
  <cp:revision>208</cp:revision>
  <cp:lastPrinted>2017-05-05T13:54:02Z</cp:lastPrinted>
  <dcterms:created xsi:type="dcterms:W3CDTF">2015-03-03T17:38:50Z</dcterms:created>
  <dcterms:modified xsi:type="dcterms:W3CDTF">2017-06-05T16:59:04Z</dcterms:modified>
</cp:coreProperties>
</file>